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2" r:id="rId5"/>
    <p:sldId id="410" r:id="rId6"/>
    <p:sldId id="411" r:id="rId7"/>
    <p:sldId id="412" r:id="rId8"/>
    <p:sldId id="413" r:id="rId9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7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D5633B-F55B-3C71-6D26-CBE9725093E7}" name="Dong, Eddie" initials="DE" userId="S::eddie.dong@intel.com::22d18033-1415-406d-882c-131980a1689b" providerId="AD"/>
  <p188:author id="{825A1151-A258-7407-39B8-D6DCA67F8614}" name="Wu, James Y" initials="JW" userId="S::james.y.wu@intel.com::cf018b4d-0e91-4a5e-a9eb-7790720b74c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7FD"/>
    <a:srgbClr val="FFFFFF"/>
    <a:srgbClr val="2872C5"/>
    <a:srgbClr val="F2F2F2"/>
    <a:srgbClr val="525252"/>
    <a:srgbClr val="0068B5"/>
    <a:srgbClr val="004A86"/>
    <a:srgbClr val="FC6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098BC-DBD0-42D6-9DD0-574D57D8A30A}" v="27" dt="2024-03-25T12:08:01.78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0315" autoAdjust="0"/>
  </p:normalViewPr>
  <p:slideViewPr>
    <p:cSldViewPr snapToGrid="0" snapToObjects="1">
      <p:cViewPr>
        <p:scale>
          <a:sx n="125" d="100"/>
          <a:sy n="125" d="100"/>
        </p:scale>
        <p:origin x="12" y="-450"/>
      </p:cViewPr>
      <p:guideLst>
        <p:guide orient="horz" pos="4032"/>
        <p:guide pos="7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60"/>
    </p:cViewPr>
  </p:sorterViewPr>
  <p:notesViewPr>
    <p:cSldViewPr snapToGrid="0" snapToObjects="1">
      <p:cViewPr varScale="1">
        <p:scale>
          <a:sx n="59" d="100"/>
          <a:sy n="59" d="100"/>
        </p:scale>
        <p:origin x="1603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an, Kevin" userId="808aa92d-3ac8-4371-9be0-cd7c7dd74d51" providerId="ADAL" clId="{25BDA872-69E2-4C79-8939-4AF4322512C5}"/>
    <pc:docChg chg="undo redo custSel addSld delSld modSld sldOrd modMainMaster">
      <pc:chgData name="Tian, Kevin" userId="808aa92d-3ac8-4371-9be0-cd7c7dd74d51" providerId="ADAL" clId="{25BDA872-69E2-4C79-8939-4AF4322512C5}" dt="2024-03-22T02:58:54.354" v="4383" actId="20577"/>
      <pc:docMkLst>
        <pc:docMk/>
      </pc:docMkLst>
      <pc:sldChg chg="modSp del mod">
        <pc:chgData name="Tian, Kevin" userId="808aa92d-3ac8-4371-9be0-cd7c7dd74d51" providerId="ADAL" clId="{25BDA872-69E2-4C79-8939-4AF4322512C5}" dt="2024-03-22T02:11:14.049" v="3019" actId="47"/>
        <pc:sldMkLst>
          <pc:docMk/>
          <pc:sldMk cId="4080508582" sldId="398"/>
        </pc:sldMkLst>
        <pc:spChg chg="mod">
          <ac:chgData name="Tian, Kevin" userId="808aa92d-3ac8-4371-9be0-cd7c7dd74d51" providerId="ADAL" clId="{25BDA872-69E2-4C79-8939-4AF4322512C5}" dt="2024-03-22T01:51:13.491" v="2033" actId="20577"/>
          <ac:spMkLst>
            <pc:docMk/>
            <pc:sldMk cId="4080508582" sldId="398"/>
            <ac:spMk id="90" creationId="{FE3B67AC-71E1-3431-F379-4D26BE4191B3}"/>
          </ac:spMkLst>
        </pc:spChg>
      </pc:sldChg>
      <pc:sldChg chg="del delCm">
        <pc:chgData name="Tian, Kevin" userId="808aa92d-3ac8-4371-9be0-cd7c7dd74d51" providerId="ADAL" clId="{25BDA872-69E2-4C79-8939-4AF4322512C5}" dt="2024-03-21T08:08:28.109" v="2001" actId="47"/>
        <pc:sldMkLst>
          <pc:docMk/>
          <pc:sldMk cId="1001389251" sldId="40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Tian, Kevin" userId="808aa92d-3ac8-4371-9be0-cd7c7dd74d51" providerId="ADAL" clId="{25BDA872-69E2-4C79-8939-4AF4322512C5}" dt="2024-03-21T07:32:46.632" v="851"/>
              <pc2:cmMkLst xmlns:pc2="http://schemas.microsoft.com/office/powerpoint/2019/9/main/command">
                <pc:docMk/>
                <pc:sldMk cId="1001389251" sldId="402"/>
                <pc2:cmMk id="{D8BE4F34-C747-4F95-B7CF-BA4110D21D5F}"/>
              </pc2:cmMkLst>
            </pc226:cmChg>
            <pc226:cmChg xmlns:pc226="http://schemas.microsoft.com/office/powerpoint/2022/06/main/command" chg="del">
              <pc226:chgData name="Tian, Kevin" userId="808aa92d-3ac8-4371-9be0-cd7c7dd74d51" providerId="ADAL" clId="{25BDA872-69E2-4C79-8939-4AF4322512C5}" dt="2024-03-21T07:32:36.362" v="849"/>
              <pc2:cmMkLst xmlns:pc2="http://schemas.microsoft.com/office/powerpoint/2019/9/main/command">
                <pc:docMk/>
                <pc:sldMk cId="1001389251" sldId="402"/>
                <pc2:cmMk id="{47534591-6931-497F-9235-0C20708099C1}"/>
              </pc2:cmMkLst>
            </pc226:cmChg>
            <pc226:cmChg xmlns:pc226="http://schemas.microsoft.com/office/powerpoint/2022/06/main/command" chg="del">
              <pc226:chgData name="Tian, Kevin" userId="808aa92d-3ac8-4371-9be0-cd7c7dd74d51" providerId="ADAL" clId="{25BDA872-69E2-4C79-8939-4AF4322512C5}" dt="2024-03-21T07:32:37.959" v="850"/>
              <pc2:cmMkLst xmlns:pc2="http://schemas.microsoft.com/office/powerpoint/2019/9/main/command">
                <pc:docMk/>
                <pc:sldMk cId="1001389251" sldId="402"/>
                <pc2:cmMk id="{A83061CB-91C7-48AA-81C8-214D85FAF35B}"/>
              </pc2:cmMkLst>
            </pc226:cmChg>
          </p:ext>
        </pc:extLst>
      </pc:sldChg>
      <pc:sldChg chg="modSp del mod modAnim">
        <pc:chgData name="Tian, Kevin" userId="808aa92d-3ac8-4371-9be0-cd7c7dd74d51" providerId="ADAL" clId="{25BDA872-69E2-4C79-8939-4AF4322512C5}" dt="2024-03-21T07:32:20.524" v="847" actId="47"/>
        <pc:sldMkLst>
          <pc:docMk/>
          <pc:sldMk cId="4117860603" sldId="403"/>
        </pc:sldMkLst>
        <pc:spChg chg="mod">
          <ac:chgData name="Tian, Kevin" userId="808aa92d-3ac8-4371-9be0-cd7c7dd74d51" providerId="ADAL" clId="{25BDA872-69E2-4C79-8939-4AF4322512C5}" dt="2024-03-21T07:15:14.149" v="23" actId="20577"/>
          <ac:spMkLst>
            <pc:docMk/>
            <pc:sldMk cId="4117860603" sldId="403"/>
            <ac:spMk id="90" creationId="{FE3B67AC-71E1-3431-F379-4D26BE4191B3}"/>
          </ac:spMkLst>
        </pc:spChg>
        <pc:spChg chg="mod">
          <ac:chgData name="Tian, Kevin" userId="808aa92d-3ac8-4371-9be0-cd7c7dd74d51" providerId="ADAL" clId="{25BDA872-69E2-4C79-8939-4AF4322512C5}" dt="2024-03-21T07:19:31.067" v="91" actId="15"/>
          <ac:spMkLst>
            <pc:docMk/>
            <pc:sldMk cId="4117860603" sldId="403"/>
            <ac:spMk id="170" creationId="{F1FD4237-C670-7FC7-B295-3AF9007C8FB8}"/>
          </ac:spMkLst>
        </pc:spChg>
      </pc:sldChg>
      <pc:sldChg chg="del">
        <pc:chgData name="Tian, Kevin" userId="808aa92d-3ac8-4371-9be0-cd7c7dd74d51" providerId="ADAL" clId="{25BDA872-69E2-4C79-8939-4AF4322512C5}" dt="2024-03-22T02:29:24.498" v="4143" actId="47"/>
        <pc:sldMkLst>
          <pc:docMk/>
          <pc:sldMk cId="2161788479" sldId="404"/>
        </pc:sldMkLst>
      </pc:sldChg>
      <pc:sldChg chg="add del">
        <pc:chgData name="Tian, Kevin" userId="808aa92d-3ac8-4371-9be0-cd7c7dd74d51" providerId="ADAL" clId="{25BDA872-69E2-4C79-8939-4AF4322512C5}" dt="2024-03-21T07:32:24.084" v="848" actId="47"/>
        <pc:sldMkLst>
          <pc:docMk/>
          <pc:sldMk cId="3435020487" sldId="405"/>
        </pc:sldMkLst>
      </pc:sldChg>
      <pc:sldChg chg="new del ord">
        <pc:chgData name="Tian, Kevin" userId="808aa92d-3ac8-4371-9be0-cd7c7dd74d51" providerId="ADAL" clId="{25BDA872-69E2-4C79-8939-4AF4322512C5}" dt="2024-03-21T07:14:56.207" v="3" actId="47"/>
        <pc:sldMkLst>
          <pc:docMk/>
          <pc:sldMk cId="3982801112" sldId="405"/>
        </pc:sldMkLst>
      </pc:sldChg>
      <pc:sldChg chg="addSp modSp new mod ord">
        <pc:chgData name="Tian, Kevin" userId="808aa92d-3ac8-4371-9be0-cd7c7dd74d51" providerId="ADAL" clId="{25BDA872-69E2-4C79-8939-4AF4322512C5}" dt="2024-03-22T00:48:25.560" v="2010" actId="20577"/>
        <pc:sldMkLst>
          <pc:docMk/>
          <pc:sldMk cId="2298813789" sldId="406"/>
        </pc:sldMkLst>
        <pc:spChg chg="mod">
          <ac:chgData name="Tian, Kevin" userId="808aa92d-3ac8-4371-9be0-cd7c7dd74d51" providerId="ADAL" clId="{25BDA872-69E2-4C79-8939-4AF4322512C5}" dt="2024-03-21T07:29:22.555" v="730" actId="20577"/>
          <ac:spMkLst>
            <pc:docMk/>
            <pc:sldMk cId="2298813789" sldId="406"/>
            <ac:spMk id="2" creationId="{462FEF71-9E66-920D-BE0A-FD6977BDB458}"/>
          </ac:spMkLst>
        </pc:spChg>
        <pc:spChg chg="mod">
          <ac:chgData name="Tian, Kevin" userId="808aa92d-3ac8-4371-9be0-cd7c7dd74d51" providerId="ADAL" clId="{25BDA872-69E2-4C79-8939-4AF4322512C5}" dt="2024-03-22T00:48:25.560" v="2010" actId="20577"/>
          <ac:spMkLst>
            <pc:docMk/>
            <pc:sldMk cId="2298813789" sldId="406"/>
            <ac:spMk id="3" creationId="{189DC98F-2820-0DFD-27ED-6C534A5A1C52}"/>
          </ac:spMkLst>
        </pc:spChg>
        <pc:spChg chg="add mod">
          <ac:chgData name="Tian, Kevin" userId="808aa92d-3ac8-4371-9be0-cd7c7dd74d51" providerId="ADAL" clId="{25BDA872-69E2-4C79-8939-4AF4322512C5}" dt="2024-03-21T08:08:23.479" v="2000" actId="1036"/>
          <ac:spMkLst>
            <pc:docMk/>
            <pc:sldMk cId="2298813789" sldId="406"/>
            <ac:spMk id="4" creationId="{E0BB17B6-A02B-E7F2-F309-C7291C3426EC}"/>
          </ac:spMkLst>
        </pc:spChg>
        <pc:spChg chg="add mod">
          <ac:chgData name="Tian, Kevin" userId="808aa92d-3ac8-4371-9be0-cd7c7dd74d51" providerId="ADAL" clId="{25BDA872-69E2-4C79-8939-4AF4322512C5}" dt="2024-03-21T08:08:22.354" v="1995" actId="1036"/>
          <ac:spMkLst>
            <pc:docMk/>
            <pc:sldMk cId="2298813789" sldId="406"/>
            <ac:spMk id="5" creationId="{D438AA0E-5CFE-2A95-9DBA-9C9E8F320430}"/>
          </ac:spMkLst>
        </pc:spChg>
        <pc:spChg chg="add mod">
          <ac:chgData name="Tian, Kevin" userId="808aa92d-3ac8-4371-9be0-cd7c7dd74d51" providerId="ADAL" clId="{25BDA872-69E2-4C79-8939-4AF4322512C5}" dt="2024-03-21T07:33:35.743" v="901" actId="1076"/>
          <ac:spMkLst>
            <pc:docMk/>
            <pc:sldMk cId="2298813789" sldId="406"/>
            <ac:spMk id="6" creationId="{030A78D7-1EBC-CABB-ED27-97E439C7C354}"/>
          </ac:spMkLst>
        </pc:spChg>
        <pc:spChg chg="add mod">
          <ac:chgData name="Tian, Kevin" userId="808aa92d-3ac8-4371-9be0-cd7c7dd74d51" providerId="ADAL" clId="{25BDA872-69E2-4C79-8939-4AF4322512C5}" dt="2024-03-21T07:35:49.981" v="938" actId="20577"/>
          <ac:spMkLst>
            <pc:docMk/>
            <pc:sldMk cId="2298813789" sldId="406"/>
            <ac:spMk id="7" creationId="{1154FDE8-4F52-74B5-30BE-20CF28C2C742}"/>
          </ac:spMkLst>
        </pc:spChg>
      </pc:sldChg>
      <pc:sldChg chg="addSp delSp modSp add mod delAnim modAnim">
        <pc:chgData name="Tian, Kevin" userId="808aa92d-3ac8-4371-9be0-cd7c7dd74d51" providerId="ADAL" clId="{25BDA872-69E2-4C79-8939-4AF4322512C5}" dt="2024-03-22T02:48:19.127" v="4236" actId="1076"/>
        <pc:sldMkLst>
          <pc:docMk/>
          <pc:sldMk cId="1922069324" sldId="407"/>
        </pc:sldMkLst>
        <pc:spChg chg="mod">
          <ac:chgData name="Tian, Kevin" userId="808aa92d-3ac8-4371-9be0-cd7c7dd74d51" providerId="ADAL" clId="{25BDA872-69E2-4C79-8939-4AF4322512C5}" dt="2024-03-21T07:38:21.244" v="1007" actId="1076"/>
          <ac:spMkLst>
            <pc:docMk/>
            <pc:sldMk cId="1922069324" sldId="407"/>
            <ac:spMk id="2" creationId="{EBA45179-CD3D-B6F6-0A45-A09F4A181D25}"/>
          </ac:spMkLst>
        </pc:spChg>
        <pc:spChg chg="del">
          <ac:chgData name="Tian, Kevin" userId="808aa92d-3ac8-4371-9be0-cd7c7dd74d51" providerId="ADAL" clId="{25BDA872-69E2-4C79-8939-4AF4322512C5}" dt="2024-03-21T07:36:29.747" v="940" actId="478"/>
          <ac:spMkLst>
            <pc:docMk/>
            <pc:sldMk cId="1922069324" sldId="407"/>
            <ac:spMk id="3" creationId="{17203B6C-3BE4-F8EC-3E79-64649288D6BB}"/>
          </ac:spMkLst>
        </pc:spChg>
        <pc:spChg chg="del">
          <ac:chgData name="Tian, Kevin" userId="808aa92d-3ac8-4371-9be0-cd7c7dd74d51" providerId="ADAL" clId="{25BDA872-69E2-4C79-8939-4AF4322512C5}" dt="2024-03-21T07:36:35.148" v="942" actId="478"/>
          <ac:spMkLst>
            <pc:docMk/>
            <pc:sldMk cId="1922069324" sldId="407"/>
            <ac:spMk id="4" creationId="{EE8BF97B-86AF-3CA3-ACE6-7A4705E6483B}"/>
          </ac:spMkLst>
        </pc:spChg>
        <pc:spChg chg="del">
          <ac:chgData name="Tian, Kevin" userId="808aa92d-3ac8-4371-9be0-cd7c7dd74d51" providerId="ADAL" clId="{25BDA872-69E2-4C79-8939-4AF4322512C5}" dt="2024-03-21T07:36:35.148" v="942" actId="478"/>
          <ac:spMkLst>
            <pc:docMk/>
            <pc:sldMk cId="1922069324" sldId="407"/>
            <ac:spMk id="5" creationId="{8F1E0164-A3CB-2387-5026-3376567E650E}"/>
          </ac:spMkLst>
        </pc:spChg>
        <pc:spChg chg="del">
          <ac:chgData name="Tian, Kevin" userId="808aa92d-3ac8-4371-9be0-cd7c7dd74d51" providerId="ADAL" clId="{25BDA872-69E2-4C79-8939-4AF4322512C5}" dt="2024-03-21T07:36:35.148" v="942" actId="478"/>
          <ac:spMkLst>
            <pc:docMk/>
            <pc:sldMk cId="1922069324" sldId="407"/>
            <ac:spMk id="6" creationId="{CD71BDCD-3F8B-A8C9-C983-A7D2E2A6C7F6}"/>
          </ac:spMkLst>
        </pc:spChg>
        <pc:spChg chg="del">
          <ac:chgData name="Tian, Kevin" userId="808aa92d-3ac8-4371-9be0-cd7c7dd74d51" providerId="ADAL" clId="{25BDA872-69E2-4C79-8939-4AF4322512C5}" dt="2024-03-21T07:36:35.148" v="942" actId="478"/>
          <ac:spMkLst>
            <pc:docMk/>
            <pc:sldMk cId="1922069324" sldId="407"/>
            <ac:spMk id="7" creationId="{FF89A8CA-98BC-0A29-FC52-196183D38E83}"/>
          </ac:spMkLst>
        </pc:spChg>
        <pc:spChg chg="add del mod">
          <ac:chgData name="Tian, Kevin" userId="808aa92d-3ac8-4371-9be0-cd7c7dd74d51" providerId="ADAL" clId="{25BDA872-69E2-4C79-8939-4AF4322512C5}" dt="2024-03-21T07:36:32.256" v="941" actId="478"/>
          <ac:spMkLst>
            <pc:docMk/>
            <pc:sldMk cId="1922069324" sldId="407"/>
            <ac:spMk id="9" creationId="{2F5EDFAF-6117-FD4F-650A-0A8761BEDC82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1" creationId="{E4E1C309-7FA5-B266-D10D-E2ABB279D7D9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2" creationId="{5AA8D47B-E00D-BF1F-3D1A-201419063E53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3" creationId="{04E0DD75-CD70-4BBE-BB14-2A3EA6D38D5A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4" creationId="{CC6178CE-324D-AE32-787D-ABF9029CA9A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5" creationId="{42E721DD-92A7-D66B-99CB-EA7E414EEBF8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6" creationId="{53B8267D-3D7E-2446-8E61-8D0B46C167B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8" creationId="{57A91AC9-CADA-DA3B-735C-B6F2FE09CC6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19" creationId="{D5690AAD-D3EB-5E78-01B9-C15D516FE0F0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0" creationId="{A0BF252B-2D5D-50C3-AB9A-FF89EB87DCDC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1" creationId="{630F621E-38E9-B2DA-8B52-EB31DFDC2E2F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3" creationId="{A2DA7070-BBFE-0C07-883D-F0F81251382F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4" creationId="{56E837E8-3E2E-6155-C332-02FA9BBE0790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5" creationId="{98F9EC0E-0D4E-B87F-EA71-0C2E1C96362F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6" creationId="{C843D1C5-4670-5482-4272-2311F492E8C0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7" creationId="{4CE3FC63-43C7-B99F-8B24-EC7E37A4FB6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8" creationId="{3E7AEF8F-5765-7C82-DA8F-4C53740E533A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29" creationId="{F687006F-F350-7A80-10C1-587E8B949D4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1" creationId="{3E9C3585-D651-D04D-6DB7-1903D993FB15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2" creationId="{192ECF36-CE3B-AB7A-A92A-AC5EFBBACC2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3" creationId="{137702F2-28F0-40E4-23B2-397D89AE636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5" creationId="{9262CD41-5A13-48DE-2925-E1C786223035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6" creationId="{400D7B34-08D6-7483-282A-D280CCF8173D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7" creationId="{9E37D4E2-EDC6-3394-FF06-D3DDD5A493F2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8" creationId="{749AA128-18C1-4170-57F1-A317CF2C0D5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39" creationId="{152FB8BB-27CB-1381-6A89-499AA3F05F25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43" creationId="{A895ACFF-6492-FCFD-E8D5-6BA5C2DA1EBC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45" creationId="{A115DC43-BF1D-106D-35EA-3988EA8BFAF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47" creationId="{4D7216CE-8C99-DC80-1C85-E0C2245306F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48" creationId="{372B3675-8790-0BBB-DDB6-C308D9CA821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49" creationId="{A2B59496-5AD3-4F5C-C550-F4C2E6DFF961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53" creationId="{4E5999D7-4C21-A973-1972-7B24A8C649C8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54" creationId="{B76447E7-4381-8E11-9746-CBCC9E3FA023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55" creationId="{C34EDA43-7426-4EA7-736B-9C6E1C2D2A6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56" creationId="{53522D7E-F6F3-29B1-F9E3-D97E88F39D85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57" creationId="{266FFF4B-6D90-843C-E3CB-42140E5B492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0" creationId="{E9622235-9F73-E2D8-D1F6-BD9432F811F7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1" creationId="{94FF7225-DC3A-552A-1131-07DB1E44632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2" creationId="{EC2DA968-E21C-D778-B0FC-2C1FD63CE762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3" creationId="{1F32AA7E-F6A2-0732-02AE-9D40931EF0DA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6" creationId="{E42C6C69-0996-C118-E9C1-33A14474468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7" creationId="{0F546C22-F46F-F763-D68C-1C4C03368551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68" creationId="{83138D1F-8E6C-A2FE-F8A2-63AB17D401EE}"/>
          </ac:spMkLst>
        </pc:spChg>
        <pc:spChg chg="mod">
          <ac:chgData name="Tian, Kevin" userId="808aa92d-3ac8-4371-9be0-cd7c7dd74d51" providerId="ADAL" clId="{25BDA872-69E2-4C79-8939-4AF4322512C5}" dt="2024-03-22T02:48:19.127" v="4236" actId="1076"/>
          <ac:spMkLst>
            <pc:docMk/>
            <pc:sldMk cId="1922069324" sldId="407"/>
            <ac:spMk id="69" creationId="{EE4D5B3E-FE7B-0E93-BDFD-665091882CD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3" creationId="{DE975F57-30F1-0F0A-7B73-0C715BA31D3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4" creationId="{D16CE191-AEF2-E6A4-2A5D-1C27F5937A06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5" creationId="{7DA0C87C-5FE4-9EE0-8AD0-74CD4C5E34A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6" creationId="{1BEBCC2B-2F11-6B6C-36A9-5F8CCAFD863E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7" creationId="{5B417459-4B42-B4BC-4413-369169E7EAC9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8" creationId="{C30C3F25-3A28-4634-5715-D2A9D905085C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79" creationId="{6FD61B59-B88A-4A2B-E251-6932B7246BDA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0" creationId="{66BD8C7C-1A1E-4529-6F3A-7CE844679D39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1" creationId="{20C47F94-008C-F9ED-F449-ACF76CA4FA4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2" creationId="{C0FF8BB9-545D-5768-34C0-A2EEB0EBCCFB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3" creationId="{F13AD9C6-63E1-A28D-721B-B74E162698F5}"/>
          </ac:spMkLst>
        </pc:spChg>
        <pc:spChg chg="mod">
          <ac:chgData name="Tian, Kevin" userId="808aa92d-3ac8-4371-9be0-cd7c7dd74d51" providerId="ADAL" clId="{25BDA872-69E2-4C79-8939-4AF4322512C5}" dt="2024-03-22T02:48:12.786" v="4235" actId="1076"/>
          <ac:spMkLst>
            <pc:docMk/>
            <pc:sldMk cId="1922069324" sldId="407"/>
            <ac:spMk id="84" creationId="{DE176508-D224-0B40-090A-4FF317C4D130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8" creationId="{AAD16C63-3E36-4FA5-5CC8-BA5681686A48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89" creationId="{EE37D4E5-2C70-D481-5F46-0966E6B1AB9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0" creationId="{41646041-BA86-5841-F963-DE33AF1079F2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1" creationId="{89E3E66A-20E6-D39B-8DBD-1BE9FAE7301D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2" creationId="{EA69E144-3661-7F0E-0975-84D77F6EA727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3" creationId="{227E2854-21CC-B553-7790-438513F86814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4" creationId="{ADAD5658-EE24-0FC9-1BAC-6E726888E05B}"/>
          </ac:spMkLst>
        </pc:spChg>
        <pc:spChg chg="mod">
          <ac:chgData name="Tian, Kevin" userId="808aa92d-3ac8-4371-9be0-cd7c7dd74d51" providerId="ADAL" clId="{25BDA872-69E2-4C79-8939-4AF4322512C5}" dt="2024-03-21T07:38:14.287" v="1006"/>
          <ac:spMkLst>
            <pc:docMk/>
            <pc:sldMk cId="1922069324" sldId="407"/>
            <ac:spMk id="95" creationId="{62F24535-2B25-7C64-5479-FD89D111306B}"/>
          </ac:spMkLst>
        </pc:spChg>
        <pc:spChg chg="add mod">
          <ac:chgData name="Tian, Kevin" userId="808aa92d-3ac8-4371-9be0-cd7c7dd74d51" providerId="ADAL" clId="{25BDA872-69E2-4C79-8939-4AF4322512C5}" dt="2024-03-21T08:01:19.005" v="1622" actId="1037"/>
          <ac:spMkLst>
            <pc:docMk/>
            <pc:sldMk cId="1922069324" sldId="407"/>
            <ac:spMk id="105" creationId="{0133F010-044E-AC4B-7CF4-0710560473B5}"/>
          </ac:spMkLst>
        </pc:spChg>
        <pc:spChg chg="add mod">
          <ac:chgData name="Tian, Kevin" userId="808aa92d-3ac8-4371-9be0-cd7c7dd74d51" providerId="ADAL" clId="{25BDA872-69E2-4C79-8939-4AF4322512C5}" dt="2024-03-22T02:16:24.009" v="3265" actId="20577"/>
          <ac:spMkLst>
            <pc:docMk/>
            <pc:sldMk cId="1922069324" sldId="407"/>
            <ac:spMk id="106" creationId="{866FD5DF-59C5-4A6C-3CE9-A49828FE6C5A}"/>
          </ac:spMkLst>
        </pc:spChg>
        <pc:spChg chg="add mod">
          <ac:chgData name="Tian, Kevin" userId="808aa92d-3ac8-4371-9be0-cd7c7dd74d51" providerId="ADAL" clId="{25BDA872-69E2-4C79-8939-4AF4322512C5}" dt="2024-03-22T02:16:33.672" v="3280" actId="1035"/>
          <ac:spMkLst>
            <pc:docMk/>
            <pc:sldMk cId="1922069324" sldId="407"/>
            <ac:spMk id="107" creationId="{0CD5E795-4C1B-F494-6799-A7BA8DE84579}"/>
          </ac:spMkLst>
        </pc:spChg>
        <pc:spChg chg="add mod">
          <ac:chgData name="Tian, Kevin" userId="808aa92d-3ac8-4371-9be0-cd7c7dd74d51" providerId="ADAL" clId="{25BDA872-69E2-4C79-8939-4AF4322512C5}" dt="2024-03-22T02:16:47.900" v="3321" actId="6549"/>
          <ac:spMkLst>
            <pc:docMk/>
            <pc:sldMk cId="1922069324" sldId="407"/>
            <ac:spMk id="108" creationId="{80E0F587-8AD1-FEC1-CF5E-6A72AB041029}"/>
          </ac:spMkLst>
        </pc:spChg>
        <pc:grpChg chg="add 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10" creationId="{1C92F55F-9173-F07B-0F74-AA3B5A117808}"/>
          </ac:grpSpMkLst>
        </pc:grpChg>
        <pc:grpChg chg="add 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42" creationId="{3C2D8662-2B2F-87B5-E555-46F3686EBC56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44" creationId="{2432A39E-0662-7AB4-90B5-551F1F4FCA2E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46" creationId="{B55CAC0D-92D0-3835-B3D2-2C908B00CD86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50" creationId="{649D2F54-AD91-7EBB-AC4B-A274AF25099C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51" creationId="{658C20B4-E069-32F6-44B1-CA0B19B0DD91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70" creationId="{2D3BB8D9-CE78-7BE7-07A8-25280DF959E2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71" creationId="{0D16C6BE-AB81-8FED-8D77-C49724907035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85" creationId="{D0A0CEE9-1AEC-237F-D98E-AF12F1DFA1BD}"/>
          </ac:grpSpMkLst>
        </pc:grpChg>
        <pc:grpChg chg="mod">
          <ac:chgData name="Tian, Kevin" userId="808aa92d-3ac8-4371-9be0-cd7c7dd74d51" providerId="ADAL" clId="{25BDA872-69E2-4C79-8939-4AF4322512C5}" dt="2024-03-21T07:38:14.287" v="1006"/>
          <ac:grpSpMkLst>
            <pc:docMk/>
            <pc:sldMk cId="1922069324" sldId="407"/>
            <ac:grpSpMk id="86" creationId="{5B23ACB0-CF0F-6042-4D23-ED2718EC1063}"/>
          </ac:grpSpMkLst>
        </pc:grp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17" creationId="{71CAB093-D203-900B-0ACD-36DE24D3EA65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22" creationId="{FF83D3C7-EB76-7F53-7491-19C86FA6A931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30" creationId="{67B830BF-38AE-42B9-B76E-CB72D486EBA5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34" creationId="{67E445A3-F77D-256A-E50A-90740E5DDF19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40" creationId="{32628372-C776-F1B0-5D6D-22C6EC34B2B4}"/>
          </ac:cxnSpMkLst>
        </pc:cxnChg>
        <pc:cxnChg chg="add 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41" creationId="{CEBC2CF0-3432-0912-4131-A46F2A57667E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52" creationId="{57A9F533-D140-93F3-ED91-C86467CA9632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58" creationId="{1D411B75-C93D-DD9E-8A75-26DF7E887DD6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59" creationId="{C928975C-2DCA-2DA3-89AE-357581BEDE9C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64" creationId="{747AEC1F-5EB8-2DF8-FF30-2A5502A05E94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65" creationId="{63F9C61B-D388-F6E7-E85A-816CB1308EE3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72" creationId="{3407706E-89DD-22C2-3767-6ACEC38C2775}"/>
          </ac:cxnSpMkLst>
        </pc:cxnChg>
        <pc:cxnChg chg="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87" creationId="{F91A354C-BD0E-70F1-DA62-824ACBC86A34}"/>
          </ac:cxnSpMkLst>
        </pc:cxnChg>
        <pc:cxnChg chg="add 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96" creationId="{7D9DB9A8-156D-B3C3-45CB-9F0A437FB57B}"/>
          </ac:cxnSpMkLst>
        </pc:cxnChg>
        <pc:cxnChg chg="add mod">
          <ac:chgData name="Tian, Kevin" userId="808aa92d-3ac8-4371-9be0-cd7c7dd74d51" providerId="ADAL" clId="{25BDA872-69E2-4C79-8939-4AF4322512C5}" dt="2024-03-21T07:38:14.287" v="1006"/>
          <ac:cxnSpMkLst>
            <pc:docMk/>
            <pc:sldMk cId="1922069324" sldId="407"/>
            <ac:cxnSpMk id="97" creationId="{5E742864-DB60-0B1C-5FA4-64DA6A160DC1}"/>
          </ac:cxnSpMkLst>
        </pc:cxnChg>
        <pc:cxnChg chg="add del mod">
          <ac:chgData name="Tian, Kevin" userId="808aa92d-3ac8-4371-9be0-cd7c7dd74d51" providerId="ADAL" clId="{25BDA872-69E2-4C79-8939-4AF4322512C5}" dt="2024-03-22T02:47:57.051" v="4231" actId="478"/>
          <ac:cxnSpMkLst>
            <pc:docMk/>
            <pc:sldMk cId="1922069324" sldId="407"/>
            <ac:cxnSpMk id="98" creationId="{8754B88D-EED9-DDDB-2707-747FB8AA6909}"/>
          </ac:cxnSpMkLst>
        </pc:cxnChg>
        <pc:cxnChg chg="add mod">
          <ac:chgData name="Tian, Kevin" userId="808aa92d-3ac8-4371-9be0-cd7c7dd74d51" providerId="ADAL" clId="{25BDA872-69E2-4C79-8939-4AF4322512C5}" dt="2024-03-21T07:43:38.820" v="1053"/>
          <ac:cxnSpMkLst>
            <pc:docMk/>
            <pc:sldMk cId="1922069324" sldId="407"/>
            <ac:cxnSpMk id="100" creationId="{1436324B-C6B1-F6C8-B396-4983D8D13041}"/>
          </ac:cxnSpMkLst>
        </pc:cxnChg>
        <pc:cxnChg chg="add del mod">
          <ac:chgData name="Tian, Kevin" userId="808aa92d-3ac8-4371-9be0-cd7c7dd74d51" providerId="ADAL" clId="{25BDA872-69E2-4C79-8939-4AF4322512C5}" dt="2024-03-22T02:48:00.347" v="4232" actId="478"/>
          <ac:cxnSpMkLst>
            <pc:docMk/>
            <pc:sldMk cId="1922069324" sldId="407"/>
            <ac:cxnSpMk id="101" creationId="{8279C2F0-3727-F516-AE43-E7785E4A734B}"/>
          </ac:cxnSpMkLst>
        </pc:cxnChg>
        <pc:cxnChg chg="add del mod">
          <ac:chgData name="Tian, Kevin" userId="808aa92d-3ac8-4371-9be0-cd7c7dd74d51" providerId="ADAL" clId="{25BDA872-69E2-4C79-8939-4AF4322512C5}" dt="2024-03-22T02:48:04.396" v="4233" actId="478"/>
          <ac:cxnSpMkLst>
            <pc:docMk/>
            <pc:sldMk cId="1922069324" sldId="407"/>
            <ac:cxnSpMk id="103" creationId="{C9DD898E-75D0-82B5-0D9A-D9437C149A2A}"/>
          </ac:cxnSpMkLst>
        </pc:cxnChg>
        <pc:cxnChg chg="add del mod">
          <ac:chgData name="Tian, Kevin" userId="808aa92d-3ac8-4371-9be0-cd7c7dd74d51" providerId="ADAL" clId="{25BDA872-69E2-4C79-8939-4AF4322512C5}" dt="2024-03-22T02:48:07.337" v="4234" actId="478"/>
          <ac:cxnSpMkLst>
            <pc:docMk/>
            <pc:sldMk cId="1922069324" sldId="407"/>
            <ac:cxnSpMk id="104" creationId="{091A8414-B2D4-AD73-5424-2624FE51D21B}"/>
          </ac:cxnSpMkLst>
        </pc:cxnChg>
      </pc:sldChg>
      <pc:sldChg chg="delSp modSp add mod">
        <pc:chgData name="Tian, Kevin" userId="808aa92d-3ac8-4371-9be0-cd7c7dd74d51" providerId="ADAL" clId="{25BDA872-69E2-4C79-8939-4AF4322512C5}" dt="2024-03-22T02:30:46.659" v="4225" actId="20577"/>
        <pc:sldMkLst>
          <pc:docMk/>
          <pc:sldMk cId="1375376117" sldId="408"/>
        </pc:sldMkLst>
        <pc:spChg chg="mod">
          <ac:chgData name="Tian, Kevin" userId="808aa92d-3ac8-4371-9be0-cd7c7dd74d51" providerId="ADAL" clId="{25BDA872-69E2-4C79-8939-4AF4322512C5}" dt="2024-03-22T02:11:59.642" v="3039" actId="20577"/>
          <ac:spMkLst>
            <pc:docMk/>
            <pc:sldMk cId="1375376117" sldId="408"/>
            <ac:spMk id="2" creationId="{925A0F23-D86C-87DD-6D19-7C3364F555BB}"/>
          </ac:spMkLst>
        </pc:spChg>
        <pc:spChg chg="mod">
          <ac:chgData name="Tian, Kevin" userId="808aa92d-3ac8-4371-9be0-cd7c7dd74d51" providerId="ADAL" clId="{25BDA872-69E2-4C79-8939-4AF4322512C5}" dt="2024-03-22T02:30:46.659" v="4225" actId="20577"/>
          <ac:spMkLst>
            <pc:docMk/>
            <pc:sldMk cId="1375376117" sldId="408"/>
            <ac:spMk id="3" creationId="{B5882C14-FC38-6039-A31F-D70F8C31BB27}"/>
          </ac:spMkLst>
        </pc:spChg>
        <pc:spChg chg="del">
          <ac:chgData name="Tian, Kevin" userId="808aa92d-3ac8-4371-9be0-cd7c7dd74d51" providerId="ADAL" clId="{25BDA872-69E2-4C79-8939-4AF4322512C5}" dt="2024-03-22T01:51:46.528" v="2059" actId="478"/>
          <ac:spMkLst>
            <pc:docMk/>
            <pc:sldMk cId="1375376117" sldId="408"/>
            <ac:spMk id="4" creationId="{D5622D11-F756-5735-E79B-574B942E4EC0}"/>
          </ac:spMkLst>
        </pc:spChg>
        <pc:spChg chg="del">
          <ac:chgData name="Tian, Kevin" userId="808aa92d-3ac8-4371-9be0-cd7c7dd74d51" providerId="ADAL" clId="{25BDA872-69E2-4C79-8939-4AF4322512C5}" dt="2024-03-22T01:51:46.528" v="2059" actId="478"/>
          <ac:spMkLst>
            <pc:docMk/>
            <pc:sldMk cId="1375376117" sldId="408"/>
            <ac:spMk id="5" creationId="{5BCBE6E3-D002-3C08-EFE2-C492D7D4BDA1}"/>
          </ac:spMkLst>
        </pc:spChg>
        <pc:spChg chg="del">
          <ac:chgData name="Tian, Kevin" userId="808aa92d-3ac8-4371-9be0-cd7c7dd74d51" providerId="ADAL" clId="{25BDA872-69E2-4C79-8939-4AF4322512C5}" dt="2024-03-22T01:51:46.528" v="2059" actId="478"/>
          <ac:spMkLst>
            <pc:docMk/>
            <pc:sldMk cId="1375376117" sldId="408"/>
            <ac:spMk id="6" creationId="{47BBED36-2A3E-DC75-9594-C92533667FB0}"/>
          </ac:spMkLst>
        </pc:spChg>
        <pc:spChg chg="del">
          <ac:chgData name="Tian, Kevin" userId="808aa92d-3ac8-4371-9be0-cd7c7dd74d51" providerId="ADAL" clId="{25BDA872-69E2-4C79-8939-4AF4322512C5}" dt="2024-03-22T01:51:46.528" v="2059" actId="478"/>
          <ac:spMkLst>
            <pc:docMk/>
            <pc:sldMk cId="1375376117" sldId="408"/>
            <ac:spMk id="7" creationId="{F6533820-6CC7-3457-7FBB-0BB1BE46DBD6}"/>
          </ac:spMkLst>
        </pc:spChg>
      </pc:sldChg>
      <pc:sldChg chg="modSp add mod">
        <pc:chgData name="Tian, Kevin" userId="808aa92d-3ac8-4371-9be0-cd7c7dd74d51" providerId="ADAL" clId="{25BDA872-69E2-4C79-8939-4AF4322512C5}" dt="2024-03-22T02:58:54.354" v="4383" actId="20577"/>
        <pc:sldMkLst>
          <pc:docMk/>
          <pc:sldMk cId="2700780654" sldId="409"/>
        </pc:sldMkLst>
        <pc:spChg chg="mod">
          <ac:chgData name="Tian, Kevin" userId="808aa92d-3ac8-4371-9be0-cd7c7dd74d51" providerId="ADAL" clId="{25BDA872-69E2-4C79-8939-4AF4322512C5}" dt="2024-03-22T02:20:27.053" v="3449" actId="20577"/>
          <ac:spMkLst>
            <pc:docMk/>
            <pc:sldMk cId="2700780654" sldId="409"/>
            <ac:spMk id="2" creationId="{245DC9D1-80E9-8E79-D027-135F54D6CF95}"/>
          </ac:spMkLst>
        </pc:spChg>
        <pc:spChg chg="mod">
          <ac:chgData name="Tian, Kevin" userId="808aa92d-3ac8-4371-9be0-cd7c7dd74d51" providerId="ADAL" clId="{25BDA872-69E2-4C79-8939-4AF4322512C5}" dt="2024-03-22T02:58:54.354" v="4383" actId="20577"/>
          <ac:spMkLst>
            <pc:docMk/>
            <pc:sldMk cId="2700780654" sldId="409"/>
            <ac:spMk id="3" creationId="{6A5C0C78-8308-FEEF-F406-B2B6394674FA}"/>
          </ac:spMkLst>
        </pc:spChg>
      </pc:sldChg>
      <pc:sldMasterChg chg="addSp delSp mod">
        <pc:chgData name="Tian, Kevin" userId="808aa92d-3ac8-4371-9be0-cd7c7dd74d51" providerId="ADAL" clId="{25BDA872-69E2-4C79-8939-4AF4322512C5}" dt="2024-03-21T07:39:33.065" v="1011" actId="478"/>
        <pc:sldMasterMkLst>
          <pc:docMk/>
          <pc:sldMasterMk cId="0" sldId="2147483648"/>
        </pc:sldMasterMkLst>
        <pc:spChg chg="del">
          <ac:chgData name="Tian, Kevin" userId="808aa92d-3ac8-4371-9be0-cd7c7dd74d51" providerId="ADAL" clId="{25BDA872-69E2-4C79-8939-4AF4322512C5}" dt="2024-03-21T07:39:17.194" v="1008" actId="478"/>
          <ac:spMkLst>
            <pc:docMk/>
            <pc:sldMasterMk cId="0" sldId="2147483648"/>
            <ac:spMk id="2" creationId="{6D33D527-2918-4752-A9A7-0BDBA010BB39}"/>
          </ac:spMkLst>
        </pc:spChg>
        <pc:spChg chg="del">
          <ac:chgData name="Tian, Kevin" userId="808aa92d-3ac8-4371-9be0-cd7c7dd74d51" providerId="ADAL" clId="{25BDA872-69E2-4C79-8939-4AF4322512C5}" dt="2024-03-21T07:39:33.065" v="1011" actId="478"/>
          <ac:spMkLst>
            <pc:docMk/>
            <pc:sldMasterMk cId="0" sldId="2147483648"/>
            <ac:spMk id="5" creationId="{7FE2005A-EE28-4562-A018-55A90BB1BA11}"/>
          </ac:spMkLst>
        </pc:spChg>
        <pc:spChg chg="add del">
          <ac:chgData name="Tian, Kevin" userId="808aa92d-3ac8-4371-9be0-cd7c7dd74d51" providerId="ADAL" clId="{25BDA872-69E2-4C79-8939-4AF4322512C5}" dt="2024-03-21T07:39:27.231" v="1010" actId="478"/>
          <ac:spMkLst>
            <pc:docMk/>
            <pc:sldMasterMk cId="0" sldId="2147483648"/>
            <ac:spMk id="11" creationId="{1C80E488-8534-4743-924A-62CA17A7A192}"/>
          </ac:spMkLst>
        </pc:spChg>
      </pc:sldMasterChg>
    </pc:docChg>
  </pc:docChgLst>
  <pc:docChgLst>
    <pc:chgData name="Wang, Wei W" userId="6ab3e5de-75c2-4eb0-b905-47abbf228ff6" providerId="ADAL" clId="{54E13A2C-2361-4A6C-B030-FBCD1B00B5F5}"/>
    <pc:docChg chg="undo custSel addSld delSld modSld sldOrd">
      <pc:chgData name="Wang, Wei W" userId="6ab3e5de-75c2-4eb0-b905-47abbf228ff6" providerId="ADAL" clId="{54E13A2C-2361-4A6C-B030-FBCD1B00B5F5}" dt="2024-03-20T07:55:59.062" v="3833" actId="1076"/>
      <pc:docMkLst>
        <pc:docMk/>
      </pc:docMkLst>
      <pc:sldChg chg="addSp delSp modSp mod">
        <pc:chgData name="Wang, Wei W" userId="6ab3e5de-75c2-4eb0-b905-47abbf228ff6" providerId="ADAL" clId="{54E13A2C-2361-4A6C-B030-FBCD1B00B5F5}" dt="2024-03-20T07:55:59.062" v="3833" actId="1076"/>
        <pc:sldMkLst>
          <pc:docMk/>
          <pc:sldMk cId="3102934450" sldId="262"/>
        </pc:sldMkLst>
        <pc:spChg chg="add mod">
          <ac:chgData name="Wang, Wei W" userId="6ab3e5de-75c2-4eb0-b905-47abbf228ff6" providerId="ADAL" clId="{54E13A2C-2361-4A6C-B030-FBCD1B00B5F5}" dt="2024-03-20T07:55:59.062" v="3833" actId="1076"/>
          <ac:spMkLst>
            <pc:docMk/>
            <pc:sldMk cId="3102934450" sldId="262"/>
            <ac:spMk id="2" creationId="{0800A971-5F73-A7E2-FEFC-F14EC1D12809}"/>
          </ac:spMkLst>
        </pc:spChg>
        <pc:spChg chg="add mod">
          <ac:chgData name="Wang, Wei W" userId="6ab3e5de-75c2-4eb0-b905-47abbf228ff6" providerId="ADAL" clId="{54E13A2C-2361-4A6C-B030-FBCD1B00B5F5}" dt="2024-03-20T07:55:59.062" v="3833" actId="1076"/>
          <ac:spMkLst>
            <pc:docMk/>
            <pc:sldMk cId="3102934450" sldId="262"/>
            <ac:spMk id="3" creationId="{8FBE21D8-C317-211B-0C54-38A1A67EC4F8}"/>
          </ac:spMkLst>
        </pc:spChg>
        <pc:spChg chg="add del mod">
          <ac:chgData name="Wang, Wei W" userId="6ab3e5de-75c2-4eb0-b905-47abbf228ff6" providerId="ADAL" clId="{54E13A2C-2361-4A6C-B030-FBCD1B00B5F5}" dt="2024-03-20T07:41:17.465" v="3755" actId="478"/>
          <ac:spMkLst>
            <pc:docMk/>
            <pc:sldMk cId="3102934450" sldId="262"/>
            <ac:spMk id="5" creationId="{787AB1EE-5D9B-0EEC-290F-10E79D29068B}"/>
          </ac:spMkLst>
        </pc:spChg>
        <pc:spChg chg="mod">
          <ac:chgData name="Wang, Wei W" userId="6ab3e5de-75c2-4eb0-b905-47abbf228ff6" providerId="ADAL" clId="{54E13A2C-2361-4A6C-B030-FBCD1B00B5F5}" dt="2024-03-20T07:06:25.402" v="2987" actId="20577"/>
          <ac:spMkLst>
            <pc:docMk/>
            <pc:sldMk cId="3102934450" sldId="262"/>
            <ac:spMk id="6" creationId="{C3A6ED08-422D-4B51-9045-8E7D534C0A85}"/>
          </ac:spMkLst>
        </pc:spChg>
        <pc:spChg chg="add mod">
          <ac:chgData name="Wang, Wei W" userId="6ab3e5de-75c2-4eb0-b905-47abbf228ff6" providerId="ADAL" clId="{54E13A2C-2361-4A6C-B030-FBCD1B00B5F5}" dt="2024-03-20T07:42:33.045" v="3774" actId="5793"/>
          <ac:spMkLst>
            <pc:docMk/>
            <pc:sldMk cId="3102934450" sldId="262"/>
            <ac:spMk id="7" creationId="{B883987C-404A-0737-6A92-DE0950F93ED6}"/>
          </ac:spMkLst>
        </pc:spChg>
      </pc:sldChg>
      <pc:sldChg chg="modSp del mod">
        <pc:chgData name="Wang, Wei W" userId="6ab3e5de-75c2-4eb0-b905-47abbf228ff6" providerId="ADAL" clId="{54E13A2C-2361-4A6C-B030-FBCD1B00B5F5}" dt="2024-03-18T07:32:14.437" v="946" actId="47"/>
        <pc:sldMkLst>
          <pc:docMk/>
          <pc:sldMk cId="3061500798" sldId="393"/>
        </pc:sldMkLst>
        <pc:spChg chg="mod">
          <ac:chgData name="Wang, Wei W" userId="6ab3e5de-75c2-4eb0-b905-47abbf228ff6" providerId="ADAL" clId="{54E13A2C-2361-4A6C-B030-FBCD1B00B5F5}" dt="2024-03-18T06:21:10.615" v="24" actId="1076"/>
          <ac:spMkLst>
            <pc:docMk/>
            <pc:sldMk cId="3061500798" sldId="393"/>
            <ac:spMk id="90" creationId="{FE3B67AC-71E1-3431-F379-4D26BE4191B3}"/>
          </ac:spMkLst>
        </pc:spChg>
      </pc:sldChg>
      <pc:sldChg chg="del">
        <pc:chgData name="Wang, Wei W" userId="6ab3e5de-75c2-4eb0-b905-47abbf228ff6" providerId="ADAL" clId="{54E13A2C-2361-4A6C-B030-FBCD1B00B5F5}" dt="2024-03-18T07:32:14.437" v="946" actId="47"/>
        <pc:sldMkLst>
          <pc:docMk/>
          <pc:sldMk cId="1639605201" sldId="395"/>
        </pc:sldMkLst>
      </pc:sldChg>
      <pc:sldChg chg="modSp del mod ord">
        <pc:chgData name="Wang, Wei W" userId="6ab3e5de-75c2-4eb0-b905-47abbf228ff6" providerId="ADAL" clId="{54E13A2C-2361-4A6C-B030-FBCD1B00B5F5}" dt="2024-03-20T07:08:37.937" v="3001" actId="47"/>
        <pc:sldMkLst>
          <pc:docMk/>
          <pc:sldMk cId="1919539030" sldId="396"/>
        </pc:sldMkLst>
        <pc:spChg chg="mod">
          <ac:chgData name="Wang, Wei W" userId="6ab3e5de-75c2-4eb0-b905-47abbf228ff6" providerId="ADAL" clId="{54E13A2C-2361-4A6C-B030-FBCD1B00B5F5}" dt="2024-03-18T06:44:30.195" v="226" actId="20577"/>
          <ac:spMkLst>
            <pc:docMk/>
            <pc:sldMk cId="1919539030" sldId="396"/>
            <ac:spMk id="90" creationId="{FE3B67AC-71E1-3431-F379-4D26BE4191B3}"/>
          </ac:spMkLst>
        </pc:spChg>
        <pc:spChg chg="mod">
          <ac:chgData name="Wang, Wei W" userId="6ab3e5de-75c2-4eb0-b905-47abbf228ff6" providerId="ADAL" clId="{54E13A2C-2361-4A6C-B030-FBCD1B00B5F5}" dt="2024-03-19T14:06:42.555" v="2854" actId="20577"/>
          <ac:spMkLst>
            <pc:docMk/>
            <pc:sldMk cId="1919539030" sldId="396"/>
            <ac:spMk id="170" creationId="{F1FD4237-C670-7FC7-B295-3AF9007C8FB8}"/>
          </ac:spMkLst>
        </pc:spChg>
      </pc:sldChg>
      <pc:sldChg chg="del">
        <pc:chgData name="Wang, Wei W" userId="6ab3e5de-75c2-4eb0-b905-47abbf228ff6" providerId="ADAL" clId="{54E13A2C-2361-4A6C-B030-FBCD1B00B5F5}" dt="2024-03-18T06:57:48.916" v="367" actId="47"/>
        <pc:sldMkLst>
          <pc:docMk/>
          <pc:sldMk cId="2228384499" sldId="397"/>
        </pc:sldMkLst>
      </pc:sldChg>
      <pc:sldChg chg="addSp modSp mod modAnim modNotesTx">
        <pc:chgData name="Wang, Wei W" userId="6ab3e5de-75c2-4eb0-b905-47abbf228ff6" providerId="ADAL" clId="{54E13A2C-2361-4A6C-B030-FBCD1B00B5F5}" dt="2024-03-20T07:30:40.631" v="3678" actId="20577"/>
        <pc:sldMkLst>
          <pc:docMk/>
          <pc:sldMk cId="4080508582" sldId="398"/>
        </pc:sldMkLst>
        <pc:spChg chg="mod">
          <ac:chgData name="Wang, Wei W" userId="6ab3e5de-75c2-4eb0-b905-47abbf228ff6" providerId="ADAL" clId="{54E13A2C-2361-4A6C-B030-FBCD1B00B5F5}" dt="2024-03-20T07:04:35.589" v="2982" actId="20577"/>
          <ac:spMkLst>
            <pc:docMk/>
            <pc:sldMk cId="4080508582" sldId="398"/>
            <ac:spMk id="2" creationId="{1F2A2D45-99E9-6AAE-2F6F-27F6844D6D49}"/>
          </ac:spMkLst>
        </pc:spChg>
        <pc:spChg chg="add mod">
          <ac:chgData name="Wang, Wei W" userId="6ab3e5de-75c2-4eb0-b905-47abbf228ff6" providerId="ADAL" clId="{54E13A2C-2361-4A6C-B030-FBCD1B00B5F5}" dt="2024-03-20T07:15:20.134" v="3023"/>
          <ac:spMkLst>
            <pc:docMk/>
            <pc:sldMk cId="4080508582" sldId="398"/>
            <ac:spMk id="3" creationId="{2DF67513-0431-4C17-A779-5A9156432EE0}"/>
          </ac:spMkLst>
        </pc:spChg>
        <pc:spChg chg="mod">
          <ac:chgData name="Wang, Wei W" userId="6ab3e5de-75c2-4eb0-b905-47abbf228ff6" providerId="ADAL" clId="{54E13A2C-2361-4A6C-B030-FBCD1B00B5F5}" dt="2024-03-18T06:59:04.920" v="375" actId="20577"/>
          <ac:spMkLst>
            <pc:docMk/>
            <pc:sldMk cId="4080508582" sldId="398"/>
            <ac:spMk id="90" creationId="{FE3B67AC-71E1-3431-F379-4D26BE4191B3}"/>
          </ac:spMkLst>
        </pc:spChg>
      </pc:sldChg>
      <pc:sldChg chg="del">
        <pc:chgData name="Wang, Wei W" userId="6ab3e5de-75c2-4eb0-b905-47abbf228ff6" providerId="ADAL" clId="{54E13A2C-2361-4A6C-B030-FBCD1B00B5F5}" dt="2024-03-18T07:32:14.437" v="946" actId="47"/>
        <pc:sldMkLst>
          <pc:docMk/>
          <pc:sldMk cId="1859912750" sldId="399"/>
        </pc:sldMkLst>
      </pc:sldChg>
      <pc:sldChg chg="del">
        <pc:chgData name="Wang, Wei W" userId="6ab3e5de-75c2-4eb0-b905-47abbf228ff6" providerId="ADAL" clId="{54E13A2C-2361-4A6C-B030-FBCD1B00B5F5}" dt="2024-03-20T07:30:50.938" v="3680" actId="47"/>
        <pc:sldMkLst>
          <pc:docMk/>
          <pc:sldMk cId="57032216" sldId="400"/>
        </pc:sldMkLst>
      </pc:sldChg>
      <pc:sldChg chg="del">
        <pc:chgData name="Wang, Wei W" userId="6ab3e5de-75c2-4eb0-b905-47abbf228ff6" providerId="ADAL" clId="{54E13A2C-2361-4A6C-B030-FBCD1B00B5F5}" dt="2024-03-18T06:57:53.415" v="368" actId="47"/>
        <pc:sldMkLst>
          <pc:docMk/>
          <pc:sldMk cId="2900294826" sldId="401"/>
        </pc:sldMkLst>
      </pc:sldChg>
      <pc:sldChg chg="addSp delSp modSp add mod ord modAnim modCm modNotesTx">
        <pc:chgData name="Wang, Wei W" userId="6ab3e5de-75c2-4eb0-b905-47abbf228ff6" providerId="ADAL" clId="{54E13A2C-2361-4A6C-B030-FBCD1B00B5F5}" dt="2024-03-20T07:36:05.705" v="3696"/>
        <pc:sldMkLst>
          <pc:docMk/>
          <pc:sldMk cId="1001389251" sldId="402"/>
        </pc:sldMkLst>
        <pc:spChg chg="del mod">
          <ac:chgData name="Wang, Wei W" userId="6ab3e5de-75c2-4eb0-b905-47abbf228ff6" providerId="ADAL" clId="{54E13A2C-2361-4A6C-B030-FBCD1B00B5F5}" dt="2024-03-18T07:17:49.399" v="543" actId="478"/>
          <ac:spMkLst>
            <pc:docMk/>
            <pc:sldMk cId="1001389251" sldId="402"/>
            <ac:spMk id="3" creationId="{33F4F229-7CFA-3D30-7B3B-34A4199CCF21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4" creationId="{FDB60730-3143-C3A0-30F1-E89B5E60B687}"/>
          </ac:spMkLst>
        </pc:spChg>
        <pc:spChg chg="mod">
          <ac:chgData name="Wang, Wei W" userId="6ab3e5de-75c2-4eb0-b905-47abbf228ff6" providerId="ADAL" clId="{54E13A2C-2361-4A6C-B030-FBCD1B00B5F5}" dt="2024-03-18T06:22:59.412" v="52" actId="255"/>
          <ac:spMkLst>
            <pc:docMk/>
            <pc:sldMk cId="1001389251" sldId="402"/>
            <ac:spMk id="5" creationId="{B02B7282-F20B-B7CD-58B1-BED240B8DF6D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8" creationId="{AAFC0025-928B-FFCC-FFAE-07590419BDDE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9" creationId="{C8289EDB-6B06-F3E4-A8A7-7BAEE4C01CF6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10" creationId="{87794D70-66FB-398B-3059-2102BA942349}"/>
          </ac:spMkLst>
        </pc:spChg>
        <pc:spChg chg="mod">
          <ac:chgData name="Wang, Wei W" userId="6ab3e5de-75c2-4eb0-b905-47abbf228ff6" providerId="ADAL" clId="{54E13A2C-2361-4A6C-B030-FBCD1B00B5F5}" dt="2024-03-18T06:34:12.076" v="110" actId="255"/>
          <ac:spMkLst>
            <pc:docMk/>
            <pc:sldMk cId="1001389251" sldId="402"/>
            <ac:spMk id="11" creationId="{BCC2A700-0621-8D02-D9DF-AE47FEDF2765}"/>
          </ac:spMkLst>
        </pc:spChg>
        <pc:spChg chg="mod">
          <ac:chgData name="Wang, Wei W" userId="6ab3e5de-75c2-4eb0-b905-47abbf228ff6" providerId="ADAL" clId="{54E13A2C-2361-4A6C-B030-FBCD1B00B5F5}" dt="2024-03-18T06:34:40.338" v="115" actId="255"/>
          <ac:spMkLst>
            <pc:docMk/>
            <pc:sldMk cId="1001389251" sldId="402"/>
            <ac:spMk id="12" creationId="{68745D63-E30D-97A6-D1EE-3BDCFB0C7107}"/>
          </ac:spMkLst>
        </pc:spChg>
        <pc:spChg chg="del mod">
          <ac:chgData name="Wang, Wei W" userId="6ab3e5de-75c2-4eb0-b905-47abbf228ff6" providerId="ADAL" clId="{54E13A2C-2361-4A6C-B030-FBCD1B00B5F5}" dt="2024-03-18T07:19:01.703" v="562" actId="478"/>
          <ac:spMkLst>
            <pc:docMk/>
            <pc:sldMk cId="1001389251" sldId="402"/>
            <ac:spMk id="15" creationId="{9887E3B8-4947-300C-16AF-2283408CC96F}"/>
          </ac:spMkLst>
        </pc:spChg>
        <pc:spChg chg="del mod">
          <ac:chgData name="Wang, Wei W" userId="6ab3e5de-75c2-4eb0-b905-47abbf228ff6" providerId="ADAL" clId="{54E13A2C-2361-4A6C-B030-FBCD1B00B5F5}" dt="2024-03-18T06:24:47.784" v="71" actId="478"/>
          <ac:spMkLst>
            <pc:docMk/>
            <pc:sldMk cId="1001389251" sldId="402"/>
            <ac:spMk id="16" creationId="{8491739B-A2A5-D138-CAEC-7DEF5FABE6BD}"/>
          </ac:spMkLst>
        </pc:spChg>
        <pc:spChg chg="del mod">
          <ac:chgData name="Wang, Wei W" userId="6ab3e5de-75c2-4eb0-b905-47abbf228ff6" providerId="ADAL" clId="{54E13A2C-2361-4A6C-B030-FBCD1B00B5F5}" dt="2024-03-18T06:24:44.889" v="70" actId="478"/>
          <ac:spMkLst>
            <pc:docMk/>
            <pc:sldMk cId="1001389251" sldId="402"/>
            <ac:spMk id="17" creationId="{060297B2-B49F-91E3-F072-C375C23AEFF5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18" creationId="{2EABC810-26C8-2785-4491-BB1A71D00C62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19" creationId="{3865C02B-6EC2-FC01-9E7A-60CE94FB77DB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20" creationId="{79205D41-3894-996F-D720-CC8AF5EF48C8}"/>
          </ac:spMkLst>
        </pc:spChg>
        <pc:spChg chg="mod">
          <ac:chgData name="Wang, Wei W" userId="6ab3e5de-75c2-4eb0-b905-47abbf228ff6" providerId="ADAL" clId="{54E13A2C-2361-4A6C-B030-FBCD1B00B5F5}" dt="2024-03-18T06:34:04.142" v="109" actId="255"/>
          <ac:spMkLst>
            <pc:docMk/>
            <pc:sldMk cId="1001389251" sldId="402"/>
            <ac:spMk id="21" creationId="{AAC3973B-469E-8124-5B50-6C85520C9311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23" creationId="{EF095B98-FCB6-D5B0-56A9-E8403BFBBA2E}"/>
          </ac:spMkLst>
        </pc:spChg>
        <pc:spChg chg="mod">
          <ac:chgData name="Wang, Wei W" userId="6ab3e5de-75c2-4eb0-b905-47abbf228ff6" providerId="ADAL" clId="{54E13A2C-2361-4A6C-B030-FBCD1B00B5F5}" dt="2024-03-18T06:34:29.525" v="113" actId="255"/>
          <ac:spMkLst>
            <pc:docMk/>
            <pc:sldMk cId="1001389251" sldId="402"/>
            <ac:spMk id="24" creationId="{9394788F-B1E5-1093-5D24-B6877E079BF4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25" creationId="{8B8A3AA3-FFFF-D61C-298C-26EDFEDF675B}"/>
          </ac:spMkLst>
        </pc:spChg>
        <pc:spChg chg="mod">
          <ac:chgData name="Wang, Wei W" userId="6ab3e5de-75c2-4eb0-b905-47abbf228ff6" providerId="ADAL" clId="{54E13A2C-2361-4A6C-B030-FBCD1B00B5F5}" dt="2024-03-18T06:22:37.688" v="48" actId="255"/>
          <ac:spMkLst>
            <pc:docMk/>
            <pc:sldMk cId="1001389251" sldId="402"/>
            <ac:spMk id="26" creationId="{E88C753B-4EC8-C4D0-470C-EB02B13DF176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27" creationId="{2FE684D9-CCA5-3373-F72A-58A226865962}"/>
          </ac:spMkLst>
        </pc:spChg>
        <pc:spChg chg="mod">
          <ac:chgData name="Wang, Wei W" userId="6ab3e5de-75c2-4eb0-b905-47abbf228ff6" providerId="ADAL" clId="{54E13A2C-2361-4A6C-B030-FBCD1B00B5F5}" dt="2024-03-18T06:34:16.624" v="111" actId="255"/>
          <ac:spMkLst>
            <pc:docMk/>
            <pc:sldMk cId="1001389251" sldId="402"/>
            <ac:spMk id="28" creationId="{6E8D1A1E-0A14-537B-F497-2A774F3E3816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30" creationId="{B3DAFBD7-0211-B2EC-064A-69FE84BC019E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31" creationId="{ED1AC6B6-E64D-175D-0DF2-0D24226C99EE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32" creationId="{F897D7DC-07D3-B3DD-E272-9DE4ADB2E57F}"/>
          </ac:spMkLst>
        </pc:spChg>
        <pc:spChg chg="mod">
          <ac:chgData name="Wang, Wei W" userId="6ab3e5de-75c2-4eb0-b905-47abbf228ff6" providerId="ADAL" clId="{54E13A2C-2361-4A6C-B030-FBCD1B00B5F5}" dt="2024-03-18T06:22:54.462" v="51" actId="255"/>
          <ac:spMkLst>
            <pc:docMk/>
            <pc:sldMk cId="1001389251" sldId="402"/>
            <ac:spMk id="33" creationId="{41584CEE-CDCD-5B00-B1A5-5E8540C3B1CB}"/>
          </ac:spMkLst>
        </pc:spChg>
        <pc:spChg chg="mod">
          <ac:chgData name="Wang, Wei W" userId="6ab3e5de-75c2-4eb0-b905-47abbf228ff6" providerId="ADAL" clId="{54E13A2C-2361-4A6C-B030-FBCD1B00B5F5}" dt="2024-03-18T06:34:21.579" v="112" actId="255"/>
          <ac:spMkLst>
            <pc:docMk/>
            <pc:sldMk cId="1001389251" sldId="402"/>
            <ac:spMk id="35" creationId="{CB12BFC9-944A-484F-2D22-A4C765FD295E}"/>
          </ac:spMkLst>
        </pc:spChg>
        <pc:spChg chg="mod">
          <ac:chgData name="Wang, Wei W" userId="6ab3e5de-75c2-4eb0-b905-47abbf228ff6" providerId="ADAL" clId="{54E13A2C-2361-4A6C-B030-FBCD1B00B5F5}" dt="2024-03-18T06:22:50.262" v="50" actId="255"/>
          <ac:spMkLst>
            <pc:docMk/>
            <pc:sldMk cId="1001389251" sldId="402"/>
            <ac:spMk id="36" creationId="{44E0C5E2-B37A-0603-6260-C1FD5D185E19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37" creationId="{9B8CD98B-FA05-DF62-C4F6-6B16AFF67E07}"/>
          </ac:spMkLst>
        </pc:spChg>
        <pc:spChg chg="mod">
          <ac:chgData name="Wang, Wei W" userId="6ab3e5de-75c2-4eb0-b905-47abbf228ff6" providerId="ADAL" clId="{54E13A2C-2361-4A6C-B030-FBCD1B00B5F5}" dt="2024-03-18T06:34:33.425" v="114" actId="255"/>
          <ac:spMkLst>
            <pc:docMk/>
            <pc:sldMk cId="1001389251" sldId="402"/>
            <ac:spMk id="38" creationId="{AA947843-2874-B045-0BAC-D43B438AE0DE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39" creationId="{994663AD-1863-B0DC-E28A-74698E2EFDD6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41" creationId="{ADF8F3AE-1A79-467F-DDF2-B99FBD59C6F4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42" creationId="{02A0F563-DC77-8BEE-1B42-089510F78D90}"/>
          </ac:spMkLst>
        </pc:spChg>
        <pc:spChg chg="mod">
          <ac:chgData name="Wang, Wei W" userId="6ab3e5de-75c2-4eb0-b905-47abbf228ff6" providerId="ADAL" clId="{54E13A2C-2361-4A6C-B030-FBCD1B00B5F5}" dt="2024-03-18T06:34:44.589" v="116" actId="255"/>
          <ac:spMkLst>
            <pc:docMk/>
            <pc:sldMk cId="1001389251" sldId="402"/>
            <ac:spMk id="43" creationId="{11AF3E34-1481-AD08-C961-AE43AB784D50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44" creationId="{5B50FC1C-E22C-9BF8-0675-E6303A376A2D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45" creationId="{D72D6D45-5D97-AA79-52D6-33FDE94D3E63}"/>
          </ac:spMkLst>
        </pc:spChg>
        <pc:spChg chg="mod">
          <ac:chgData name="Wang, Wei W" userId="6ab3e5de-75c2-4eb0-b905-47abbf228ff6" providerId="ADAL" clId="{54E13A2C-2361-4A6C-B030-FBCD1B00B5F5}" dt="2024-03-18T06:33:58.234" v="108" actId="20578"/>
          <ac:spMkLst>
            <pc:docMk/>
            <pc:sldMk cId="1001389251" sldId="402"/>
            <ac:spMk id="47" creationId="{4501CA22-D83D-9909-475F-23BBD6712074}"/>
          </ac:spMkLst>
        </pc:spChg>
        <pc:spChg chg="add mod">
          <ac:chgData name="Wang, Wei W" userId="6ab3e5de-75c2-4eb0-b905-47abbf228ff6" providerId="ADAL" clId="{54E13A2C-2361-4A6C-B030-FBCD1B00B5F5}" dt="2024-03-18T12:48:24.692" v="1419" actId="1076"/>
          <ac:spMkLst>
            <pc:docMk/>
            <pc:sldMk cId="1001389251" sldId="402"/>
            <ac:spMk id="50" creationId="{37D9631A-6BB8-8123-63E3-CB006CFCD714}"/>
          </ac:spMkLst>
        </pc:spChg>
        <pc:spChg chg="add mod">
          <ac:chgData name="Wang, Wei W" userId="6ab3e5de-75c2-4eb0-b905-47abbf228ff6" providerId="ADAL" clId="{54E13A2C-2361-4A6C-B030-FBCD1B00B5F5}" dt="2024-03-18T12:48:21.034" v="1418" actId="1076"/>
          <ac:spMkLst>
            <pc:docMk/>
            <pc:sldMk cId="1001389251" sldId="402"/>
            <ac:spMk id="51" creationId="{A0FA350D-7BEC-D50F-E4EB-D8AE9A4D6951}"/>
          </ac:spMkLst>
        </pc:spChg>
        <pc:spChg chg="add del mod">
          <ac:chgData name="Wang, Wei W" userId="6ab3e5de-75c2-4eb0-b905-47abbf228ff6" providerId="ADAL" clId="{54E13A2C-2361-4A6C-B030-FBCD1B00B5F5}" dt="2024-03-18T07:16:45.015" v="514"/>
          <ac:spMkLst>
            <pc:docMk/>
            <pc:sldMk cId="1001389251" sldId="402"/>
            <ac:spMk id="54" creationId="{215A8EBC-A295-B05B-1145-B851B2A6FFBF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55" creationId="{C9B8900C-04F2-F91C-060D-10162615F6C6}"/>
          </ac:spMkLst>
        </pc:spChg>
        <pc:spChg chg="add mod">
          <ac:chgData name="Wang, Wei W" userId="6ab3e5de-75c2-4eb0-b905-47abbf228ff6" providerId="ADAL" clId="{54E13A2C-2361-4A6C-B030-FBCD1B00B5F5}" dt="2024-03-19T12:34:20.981" v="2275" actId="164"/>
          <ac:spMkLst>
            <pc:docMk/>
            <pc:sldMk cId="1001389251" sldId="402"/>
            <ac:spMk id="56" creationId="{D113A6D3-9A1C-92FA-6519-AD09DDE08853}"/>
          </ac:spMkLst>
        </pc:spChg>
        <pc:spChg chg="add mod">
          <ac:chgData name="Wang, Wei W" userId="6ab3e5de-75c2-4eb0-b905-47abbf228ff6" providerId="ADAL" clId="{54E13A2C-2361-4A6C-B030-FBCD1B00B5F5}" dt="2024-03-19T12:33:50.998" v="2272" actId="164"/>
          <ac:spMkLst>
            <pc:docMk/>
            <pc:sldMk cId="1001389251" sldId="402"/>
            <ac:spMk id="57" creationId="{AD9B2D57-F455-B024-777E-DF511E3A4DC1}"/>
          </ac:spMkLst>
        </pc:spChg>
        <pc:spChg chg="add mod">
          <ac:chgData name="Wang, Wei W" userId="6ab3e5de-75c2-4eb0-b905-47abbf228ff6" providerId="ADAL" clId="{54E13A2C-2361-4A6C-B030-FBCD1B00B5F5}" dt="2024-03-19T12:33:50.998" v="2272" actId="164"/>
          <ac:spMkLst>
            <pc:docMk/>
            <pc:sldMk cId="1001389251" sldId="402"/>
            <ac:spMk id="58" creationId="{C15350BA-5620-F1BB-C0F2-D9CFBF43FECD}"/>
          </ac:spMkLst>
        </pc:spChg>
        <pc:spChg chg="add mod">
          <ac:chgData name="Wang, Wei W" userId="6ab3e5de-75c2-4eb0-b905-47abbf228ff6" providerId="ADAL" clId="{54E13A2C-2361-4A6C-B030-FBCD1B00B5F5}" dt="2024-03-19T12:34:20.981" v="2275" actId="164"/>
          <ac:spMkLst>
            <pc:docMk/>
            <pc:sldMk cId="1001389251" sldId="402"/>
            <ac:spMk id="59" creationId="{C11FE1D0-6F43-D6C5-3FD2-EBB52B045A04}"/>
          </ac:spMkLst>
        </pc:spChg>
        <pc:spChg chg="add mod">
          <ac:chgData name="Wang, Wei W" userId="6ab3e5de-75c2-4eb0-b905-47abbf228ff6" providerId="ADAL" clId="{54E13A2C-2361-4A6C-B030-FBCD1B00B5F5}" dt="2024-03-19T02:24:59.875" v="2211" actId="20577"/>
          <ac:spMkLst>
            <pc:docMk/>
            <pc:sldMk cId="1001389251" sldId="402"/>
            <ac:spMk id="60" creationId="{DB4D9B74-36CE-CD48-6354-60D155BB8FDC}"/>
          </ac:spMkLst>
        </pc:spChg>
        <pc:spChg chg="add del mod">
          <ac:chgData name="Wang, Wei W" userId="6ab3e5de-75c2-4eb0-b905-47abbf228ff6" providerId="ADAL" clId="{54E13A2C-2361-4A6C-B030-FBCD1B00B5F5}" dt="2024-03-18T07:23:32.153" v="666" actId="478"/>
          <ac:spMkLst>
            <pc:docMk/>
            <pc:sldMk cId="1001389251" sldId="402"/>
            <ac:spMk id="61" creationId="{6EB84F57-A600-2752-B408-8E20719A238E}"/>
          </ac:spMkLst>
        </pc:spChg>
        <pc:spChg chg="add mod">
          <ac:chgData name="Wang, Wei W" userId="6ab3e5de-75c2-4eb0-b905-47abbf228ff6" providerId="ADAL" clId="{54E13A2C-2361-4A6C-B030-FBCD1B00B5F5}" dt="2024-03-20T07:03:59.497" v="2981"/>
          <ac:spMkLst>
            <pc:docMk/>
            <pc:sldMk cId="1001389251" sldId="402"/>
            <ac:spMk id="62" creationId="{C633E27C-9436-5042-56E9-1733E9400799}"/>
          </ac:spMkLst>
        </pc:spChg>
        <pc:spChg chg="add mod">
          <ac:chgData name="Wang, Wei W" userId="6ab3e5de-75c2-4eb0-b905-47abbf228ff6" providerId="ADAL" clId="{54E13A2C-2361-4A6C-B030-FBCD1B00B5F5}" dt="2024-03-18T07:44:43.179" v="1417" actId="1076"/>
          <ac:spMkLst>
            <pc:docMk/>
            <pc:sldMk cId="1001389251" sldId="402"/>
            <ac:spMk id="64" creationId="{2D20EC45-4265-F0D6-0D15-022EDAF78E78}"/>
          </ac:spMkLst>
        </pc:spChg>
        <pc:spChg chg="add del mod">
          <ac:chgData name="Wang, Wei W" userId="6ab3e5de-75c2-4eb0-b905-47abbf228ff6" providerId="ADAL" clId="{54E13A2C-2361-4A6C-B030-FBCD1B00B5F5}" dt="2024-03-19T02:31:19.898" v="2241" actId="478"/>
          <ac:spMkLst>
            <pc:docMk/>
            <pc:sldMk cId="1001389251" sldId="402"/>
            <ac:spMk id="65" creationId="{750F4ED8-636E-78B0-7A05-FA501B57A857}"/>
          </ac:spMkLst>
        </pc:spChg>
        <pc:spChg chg="mod">
          <ac:chgData name="Wang, Wei W" userId="6ab3e5de-75c2-4eb0-b905-47abbf228ff6" providerId="ADAL" clId="{54E13A2C-2361-4A6C-B030-FBCD1B00B5F5}" dt="2024-03-18T06:30:45.413" v="100" actId="1076"/>
          <ac:spMkLst>
            <pc:docMk/>
            <pc:sldMk cId="1001389251" sldId="402"/>
            <ac:spMk id="71" creationId="{0EB51B2C-83BC-C948-CAD4-D61092F5D0ED}"/>
          </ac:spMkLst>
        </pc:spChg>
        <pc:spChg chg="mod">
          <ac:chgData name="Wang, Wei W" userId="6ab3e5de-75c2-4eb0-b905-47abbf228ff6" providerId="ADAL" clId="{54E13A2C-2361-4A6C-B030-FBCD1B00B5F5}" dt="2024-03-18T06:27:02.166" v="87" actId="14100"/>
          <ac:spMkLst>
            <pc:docMk/>
            <pc:sldMk cId="1001389251" sldId="402"/>
            <ac:spMk id="90" creationId="{FE3B67AC-71E1-3431-F379-4D26BE4191B3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98" creationId="{79AD161D-685A-B4E3-9895-1CD58FEFEDCA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99" creationId="{3514BACE-3DE7-8903-BA86-ECCB90E2B1BC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00" creationId="{4B59EE2F-DD6B-C83B-95EB-0C39FD20061E}"/>
          </ac:spMkLst>
        </pc:spChg>
        <pc:spChg chg="mod">
          <ac:chgData name="Wang, Wei W" userId="6ab3e5de-75c2-4eb0-b905-47abbf228ff6" providerId="ADAL" clId="{54E13A2C-2361-4A6C-B030-FBCD1B00B5F5}" dt="2024-03-18T07:29:31.993" v="920" actId="255"/>
          <ac:spMkLst>
            <pc:docMk/>
            <pc:sldMk cId="1001389251" sldId="402"/>
            <ac:spMk id="101" creationId="{E3B91B46-CA48-DFA3-01FD-0ABFE632CC30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09" creationId="{03C2FF56-C8C9-5F81-CC1A-BB62F7AC450D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10" creationId="{D1B7C98C-835B-D814-ED50-79BD9B1450E4}"/>
          </ac:spMkLst>
        </pc:spChg>
        <pc:spChg chg="mod">
          <ac:chgData name="Wang, Wei W" userId="6ab3e5de-75c2-4eb0-b905-47abbf228ff6" providerId="ADAL" clId="{54E13A2C-2361-4A6C-B030-FBCD1B00B5F5}" dt="2024-03-18T06:23:30.050" v="59" actId="255"/>
          <ac:spMkLst>
            <pc:docMk/>
            <pc:sldMk cId="1001389251" sldId="402"/>
            <ac:spMk id="111" creationId="{9CE14306-527E-1BC9-D761-C1FF61D2A8FC}"/>
          </ac:spMkLst>
        </pc:spChg>
        <pc:spChg chg="mod">
          <ac:chgData name="Wang, Wei W" userId="6ab3e5de-75c2-4eb0-b905-47abbf228ff6" providerId="ADAL" clId="{54E13A2C-2361-4A6C-B030-FBCD1B00B5F5}" dt="2024-03-18T06:23:21.330" v="57" actId="255"/>
          <ac:spMkLst>
            <pc:docMk/>
            <pc:sldMk cId="1001389251" sldId="402"/>
            <ac:spMk id="112" creationId="{BF09D463-9A5D-E4B3-43C7-97DEA1787D1C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17" creationId="{05BA2C72-73C9-B141-6A42-9D9AEEB0C376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18" creationId="{55839A28-58E2-73AA-C122-2C65053CD69C}"/>
          </ac:spMkLst>
        </pc:spChg>
        <pc:spChg chg="mod">
          <ac:chgData name="Wang, Wei W" userId="6ab3e5de-75c2-4eb0-b905-47abbf228ff6" providerId="ADAL" clId="{54E13A2C-2361-4A6C-B030-FBCD1B00B5F5}" dt="2024-03-18T06:23:16.503" v="56" actId="255"/>
          <ac:spMkLst>
            <pc:docMk/>
            <pc:sldMk cId="1001389251" sldId="402"/>
            <ac:spMk id="119" creationId="{F4DD6292-938D-FC03-9E67-24B9D2DD2D1F}"/>
          </ac:spMkLst>
        </pc:spChg>
        <pc:spChg chg="mod">
          <ac:chgData name="Wang, Wei W" userId="6ab3e5de-75c2-4eb0-b905-47abbf228ff6" providerId="ADAL" clId="{54E13A2C-2361-4A6C-B030-FBCD1B00B5F5}" dt="2024-03-18T06:23:11.937" v="55" actId="255"/>
          <ac:spMkLst>
            <pc:docMk/>
            <pc:sldMk cId="1001389251" sldId="402"/>
            <ac:spMk id="120" creationId="{F0E9D4C7-0E25-610F-DF58-4A3CBB3D6574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21" creationId="{DE2CBD9A-B045-86E8-1182-E0D0547DE47A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22" creationId="{B878F815-2327-B40D-CCA9-E0815486DC84}"/>
          </ac:spMkLst>
        </pc:spChg>
        <pc:spChg chg="mod">
          <ac:chgData name="Wang, Wei W" userId="6ab3e5de-75c2-4eb0-b905-47abbf228ff6" providerId="ADAL" clId="{54E13A2C-2361-4A6C-B030-FBCD1B00B5F5}" dt="2024-03-18T06:23:07.559" v="54" actId="255"/>
          <ac:spMkLst>
            <pc:docMk/>
            <pc:sldMk cId="1001389251" sldId="402"/>
            <ac:spMk id="123" creationId="{450653C9-C576-27C7-CD4A-A9DD17B67BF4}"/>
          </ac:spMkLst>
        </pc:spChg>
        <pc:spChg chg="mod">
          <ac:chgData name="Wang, Wei W" userId="6ab3e5de-75c2-4eb0-b905-47abbf228ff6" providerId="ADAL" clId="{54E13A2C-2361-4A6C-B030-FBCD1B00B5F5}" dt="2024-03-18T06:23:03.417" v="53" actId="255"/>
          <ac:spMkLst>
            <pc:docMk/>
            <pc:sldMk cId="1001389251" sldId="402"/>
            <ac:spMk id="124" creationId="{A59DF7AF-A81D-B3E7-E676-B91C370D2934}"/>
          </ac:spMkLst>
        </pc:spChg>
        <pc:spChg chg="mod">
          <ac:chgData name="Wang, Wei W" userId="6ab3e5de-75c2-4eb0-b905-47abbf228ff6" providerId="ADAL" clId="{54E13A2C-2361-4A6C-B030-FBCD1B00B5F5}" dt="2024-03-18T07:18:30.902" v="548" actId="1076"/>
          <ac:spMkLst>
            <pc:docMk/>
            <pc:sldMk cId="1001389251" sldId="402"/>
            <ac:spMk id="126" creationId="{CFB9976A-ECA4-453F-5B0F-3ADD6B4D00CE}"/>
          </ac:spMkLst>
        </pc:spChg>
        <pc:spChg chg="mod">
          <ac:chgData name="Wang, Wei W" userId="6ab3e5de-75c2-4eb0-b905-47abbf228ff6" providerId="ADAL" clId="{54E13A2C-2361-4A6C-B030-FBCD1B00B5F5}" dt="2024-03-18T06:30:30.298" v="98" actId="1076"/>
          <ac:spMkLst>
            <pc:docMk/>
            <pc:sldMk cId="1001389251" sldId="402"/>
            <ac:spMk id="144" creationId="{30F3C455-92C5-CBC7-81A8-2449F69C52B8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46" creationId="{B8DB741C-A311-D3E5-5648-C70526D86B89}"/>
          </ac:spMkLst>
        </pc:spChg>
        <pc:spChg chg="del mod">
          <ac:chgData name="Wang, Wei W" userId="6ab3e5de-75c2-4eb0-b905-47abbf228ff6" providerId="ADAL" clId="{54E13A2C-2361-4A6C-B030-FBCD1B00B5F5}" dt="2024-03-18T07:17:40.634" v="542" actId="478"/>
          <ac:spMkLst>
            <pc:docMk/>
            <pc:sldMk cId="1001389251" sldId="402"/>
            <ac:spMk id="148" creationId="{C5F22AEB-2CA3-D14C-BB59-1F2F631CCB37}"/>
          </ac:spMkLst>
        </pc:spChg>
        <pc:spChg chg="del mod">
          <ac:chgData name="Wang, Wei W" userId="6ab3e5de-75c2-4eb0-b905-47abbf228ff6" providerId="ADAL" clId="{54E13A2C-2361-4A6C-B030-FBCD1B00B5F5}" dt="2024-03-18T07:16:55.971" v="515" actId="478"/>
          <ac:spMkLst>
            <pc:docMk/>
            <pc:sldMk cId="1001389251" sldId="402"/>
            <ac:spMk id="149" creationId="{C36DB8E9-3B33-A167-7A3F-663FDBF5C472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55" creationId="{30D34FC2-47C3-D402-719A-7099B8242E78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56" creationId="{FF21203F-FDA7-928A-8DEF-CD04BEB66509}"/>
          </ac:spMkLst>
        </pc:spChg>
        <pc:spChg chg="del mod">
          <ac:chgData name="Wang, Wei W" userId="6ab3e5de-75c2-4eb0-b905-47abbf228ff6" providerId="ADAL" clId="{54E13A2C-2361-4A6C-B030-FBCD1B00B5F5}" dt="2024-03-18T07:19:30.626" v="567" actId="478"/>
          <ac:spMkLst>
            <pc:docMk/>
            <pc:sldMk cId="1001389251" sldId="402"/>
            <ac:spMk id="157" creationId="{78D5B23C-AFFF-B51F-4801-7D239A04F9B4}"/>
          </ac:spMkLst>
        </pc:spChg>
        <pc:spChg chg="del mod">
          <ac:chgData name="Wang, Wei W" userId="6ab3e5de-75c2-4eb0-b905-47abbf228ff6" providerId="ADAL" clId="{54E13A2C-2361-4A6C-B030-FBCD1B00B5F5}" dt="2024-03-18T07:19:23.678" v="565" actId="478"/>
          <ac:spMkLst>
            <pc:docMk/>
            <pc:sldMk cId="1001389251" sldId="402"/>
            <ac:spMk id="159" creationId="{44943BA8-5F45-483B-B27A-93ACDEEA6F90}"/>
          </ac:spMkLst>
        </pc:spChg>
        <pc:spChg chg="del">
          <ac:chgData name="Wang, Wei W" userId="6ab3e5de-75c2-4eb0-b905-47abbf228ff6" providerId="ADAL" clId="{54E13A2C-2361-4A6C-B030-FBCD1B00B5F5}" dt="2024-03-18T06:20:53.639" v="21" actId="478"/>
          <ac:spMkLst>
            <pc:docMk/>
            <pc:sldMk cId="1001389251" sldId="402"/>
            <ac:spMk id="170" creationId="{F1FD4237-C670-7FC7-B295-3AF9007C8FB8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71" creationId="{9C61520E-FD5B-37D7-E5D7-CDFFEDFFA1E5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72" creationId="{F55DF987-B9A4-9831-A8A7-BEBCB5FE232D}"/>
          </ac:spMkLst>
        </pc:spChg>
        <pc:spChg chg="mod">
          <ac:chgData name="Wang, Wei W" userId="6ab3e5de-75c2-4eb0-b905-47abbf228ff6" providerId="ADAL" clId="{54E13A2C-2361-4A6C-B030-FBCD1B00B5F5}" dt="2024-03-18T06:22:40.731" v="49" actId="255"/>
          <ac:spMkLst>
            <pc:docMk/>
            <pc:sldMk cId="1001389251" sldId="402"/>
            <ac:spMk id="173" creationId="{281972DC-03A0-D857-2DB7-E44C15195F57}"/>
          </ac:spMkLst>
        </pc:spChg>
        <pc:spChg chg="del mod">
          <ac:chgData name="Wang, Wei W" userId="6ab3e5de-75c2-4eb0-b905-47abbf228ff6" providerId="ADAL" clId="{54E13A2C-2361-4A6C-B030-FBCD1B00B5F5}" dt="2024-03-18T07:18:06.890" v="545" actId="478"/>
          <ac:spMkLst>
            <pc:docMk/>
            <pc:sldMk cId="1001389251" sldId="402"/>
            <ac:spMk id="174" creationId="{DA062337-21BA-1DA4-9450-11072CFEFC7B}"/>
          </ac:spMkLst>
        </pc:spChg>
        <pc:spChg chg="add del mod">
          <ac:chgData name="Wang, Wei W" userId="6ab3e5de-75c2-4eb0-b905-47abbf228ff6" providerId="ADAL" clId="{54E13A2C-2361-4A6C-B030-FBCD1B00B5F5}" dt="2024-03-18T07:21:02.899" v="576" actId="1076"/>
          <ac:spMkLst>
            <pc:docMk/>
            <pc:sldMk cId="1001389251" sldId="402"/>
            <ac:spMk id="176" creationId="{7D9E1898-C501-977A-C897-25CBFF6A3641}"/>
          </ac:spMkLst>
        </pc:spChg>
        <pc:spChg chg="del mod">
          <ac:chgData name="Wang, Wei W" userId="6ab3e5de-75c2-4eb0-b905-47abbf228ff6" providerId="ADAL" clId="{54E13A2C-2361-4A6C-B030-FBCD1B00B5F5}" dt="2024-03-18T07:19:26.131" v="566" actId="478"/>
          <ac:spMkLst>
            <pc:docMk/>
            <pc:sldMk cId="1001389251" sldId="402"/>
            <ac:spMk id="180" creationId="{6B9119D5-BD17-CE89-C63F-3C1249B9CFBD}"/>
          </ac:spMkLst>
        </pc:spChg>
        <pc:grpChg chg="add mod">
          <ac:chgData name="Wang, Wei W" userId="6ab3e5de-75c2-4eb0-b905-47abbf228ff6" providerId="ADAL" clId="{54E13A2C-2361-4A6C-B030-FBCD1B00B5F5}" dt="2024-03-20T06:49:11.624" v="2895" actId="1076"/>
          <ac:grpSpMkLst>
            <pc:docMk/>
            <pc:sldMk cId="1001389251" sldId="402"/>
            <ac:grpSpMk id="2" creationId="{3CA1FA71-3B19-24A8-AA2A-6BF3D96A722B}"/>
          </ac:grpSpMkLst>
        </pc:grpChg>
        <pc:grpChg chg="add mod">
          <ac:chgData name="Wang, Wei W" userId="6ab3e5de-75c2-4eb0-b905-47abbf228ff6" providerId="ADAL" clId="{54E13A2C-2361-4A6C-B030-FBCD1B00B5F5}" dt="2024-03-19T12:34:20.981" v="2275" actId="164"/>
          <ac:grpSpMkLst>
            <pc:docMk/>
            <pc:sldMk cId="1001389251" sldId="402"/>
            <ac:grpSpMk id="3" creationId="{DB9C2486-66EA-EB83-0CEC-E56A1A9353BD}"/>
          </ac:grpSpMkLst>
        </pc:grpChg>
        <pc:grpChg chg="add mod">
          <ac:chgData name="Wang, Wei W" userId="6ab3e5de-75c2-4eb0-b905-47abbf228ff6" providerId="ADAL" clId="{54E13A2C-2361-4A6C-B030-FBCD1B00B5F5}" dt="2024-03-19T12:34:20.981" v="2275" actId="164"/>
          <ac:grpSpMkLst>
            <pc:docMk/>
            <pc:sldMk cId="1001389251" sldId="402"/>
            <ac:grpSpMk id="15" creationId="{AC9E5D59-0654-67E9-870A-6D6D49362B5E}"/>
          </ac:grpSpMkLst>
        </pc:grpChg>
        <pc:grpChg chg="add mod">
          <ac:chgData name="Wang, Wei W" userId="6ab3e5de-75c2-4eb0-b905-47abbf228ff6" providerId="ADAL" clId="{54E13A2C-2361-4A6C-B030-FBCD1B00B5F5}" dt="2024-03-19T12:33:50.998" v="2272" actId="164"/>
          <ac:grpSpMkLst>
            <pc:docMk/>
            <pc:sldMk cId="1001389251" sldId="402"/>
            <ac:grpSpMk id="48" creationId="{C8A49CE4-C4C3-D012-C9B6-1261FE26BB45}"/>
          </ac:grpSpMkLst>
        </pc:grpChg>
        <pc:grpChg chg="mod">
          <ac:chgData name="Wang, Wei W" userId="6ab3e5de-75c2-4eb0-b905-47abbf228ff6" providerId="ADAL" clId="{54E13A2C-2361-4A6C-B030-FBCD1B00B5F5}" dt="2024-03-18T06:21:47.947" v="32" actId="164"/>
          <ac:grpSpMkLst>
            <pc:docMk/>
            <pc:sldMk cId="1001389251" sldId="402"/>
            <ac:grpSpMk id="107" creationId="{5805F580-D051-BD20-2E58-C9CDB0780522}"/>
          </ac:grpSpMkLst>
        </pc:grpChg>
        <pc:grpChg chg="mod">
          <ac:chgData name="Wang, Wei W" userId="6ab3e5de-75c2-4eb0-b905-47abbf228ff6" providerId="ADAL" clId="{54E13A2C-2361-4A6C-B030-FBCD1B00B5F5}" dt="2024-03-18T06:21:47.947" v="32" actId="164"/>
          <ac:grpSpMkLst>
            <pc:docMk/>
            <pc:sldMk cId="1001389251" sldId="402"/>
            <ac:grpSpMk id="108" creationId="{12B75703-57D3-80C2-C0E9-66FC643ADDF2}"/>
          </ac:grpSpMkLst>
        </pc:grpChg>
        <pc:cxnChg chg="mod">
          <ac:chgData name="Wang, Wei W" userId="6ab3e5de-75c2-4eb0-b905-47abbf228ff6" providerId="ADAL" clId="{54E13A2C-2361-4A6C-B030-FBCD1B00B5F5}" dt="2024-03-18T06:22:40.731" v="49" actId="255"/>
          <ac:cxnSpMkLst>
            <pc:docMk/>
            <pc:sldMk cId="1001389251" sldId="402"/>
            <ac:cxnSpMk id="6" creationId="{EB498E68-394D-B141-2E6E-170013EAAB4C}"/>
          </ac:cxnSpMkLst>
        </pc:cxnChg>
        <pc:cxnChg chg="mod">
          <ac:chgData name="Wang, Wei W" userId="6ab3e5de-75c2-4eb0-b905-47abbf228ff6" providerId="ADAL" clId="{54E13A2C-2361-4A6C-B030-FBCD1B00B5F5}" dt="2024-03-18T06:22:40.731" v="49" actId="255"/>
          <ac:cxnSpMkLst>
            <pc:docMk/>
            <pc:sldMk cId="1001389251" sldId="402"/>
            <ac:cxnSpMk id="13" creationId="{ADDEAD91-D3D7-926D-F7EC-4A28459238A7}"/>
          </ac:cxnSpMkLst>
        </pc:cxnChg>
        <pc:cxnChg chg="mod">
          <ac:chgData name="Wang, Wei W" userId="6ab3e5de-75c2-4eb0-b905-47abbf228ff6" providerId="ADAL" clId="{54E13A2C-2361-4A6C-B030-FBCD1B00B5F5}" dt="2024-03-20T06:48:49.943" v="2888" actId="14100"/>
          <ac:cxnSpMkLst>
            <pc:docMk/>
            <pc:sldMk cId="1001389251" sldId="402"/>
            <ac:cxnSpMk id="14" creationId="{5869B256-51AC-C051-594B-09B1A032B2BB}"/>
          </ac:cxnSpMkLst>
        </pc:cxnChg>
        <pc:cxnChg chg="add mod">
          <ac:chgData name="Wang, Wei W" userId="6ab3e5de-75c2-4eb0-b905-47abbf228ff6" providerId="ADAL" clId="{54E13A2C-2361-4A6C-B030-FBCD1B00B5F5}" dt="2024-03-20T06:49:34.219" v="2900" actId="14100"/>
          <ac:cxnSpMkLst>
            <pc:docMk/>
            <pc:sldMk cId="1001389251" sldId="402"/>
            <ac:cxnSpMk id="16" creationId="{08E5E56A-9BAC-B6B8-2F03-E24760E3CDDE}"/>
          </ac:cxnSpMkLst>
        </pc:cxnChg>
        <pc:cxnChg chg="mod">
          <ac:chgData name="Wang, Wei W" userId="6ab3e5de-75c2-4eb0-b905-47abbf228ff6" providerId="ADAL" clId="{54E13A2C-2361-4A6C-B030-FBCD1B00B5F5}" dt="2024-03-20T06:49:37.889" v="2901" actId="14100"/>
          <ac:cxnSpMkLst>
            <pc:docMk/>
            <pc:sldMk cId="1001389251" sldId="402"/>
            <ac:cxnSpMk id="22" creationId="{1D32EF52-6CF7-8523-5044-A2CFD9F310CF}"/>
          </ac:cxnSpMkLst>
        </pc:cxnChg>
        <pc:cxnChg chg="mod ord">
          <ac:chgData name="Wang, Wei W" userId="6ab3e5de-75c2-4eb0-b905-47abbf228ff6" providerId="ADAL" clId="{54E13A2C-2361-4A6C-B030-FBCD1B00B5F5}" dt="2024-03-20T06:51:45.569" v="2910" actId="166"/>
          <ac:cxnSpMkLst>
            <pc:docMk/>
            <pc:sldMk cId="1001389251" sldId="402"/>
            <ac:cxnSpMk id="29" creationId="{A2646E6C-DBEC-4E9C-F780-C64D0A20C8AF}"/>
          </ac:cxnSpMkLst>
        </pc:cxnChg>
        <pc:cxnChg chg="mod">
          <ac:chgData name="Wang, Wei W" userId="6ab3e5de-75c2-4eb0-b905-47abbf228ff6" providerId="ADAL" clId="{54E13A2C-2361-4A6C-B030-FBCD1B00B5F5}" dt="2024-03-18T06:33:58.234" v="108" actId="20578"/>
          <ac:cxnSpMkLst>
            <pc:docMk/>
            <pc:sldMk cId="1001389251" sldId="402"/>
            <ac:cxnSpMk id="34" creationId="{4792C205-1705-A829-76FA-FF01A24BF51F}"/>
          </ac:cxnSpMkLst>
        </pc:cxnChg>
        <pc:cxnChg chg="mod">
          <ac:chgData name="Wang, Wei W" userId="6ab3e5de-75c2-4eb0-b905-47abbf228ff6" providerId="ADAL" clId="{54E13A2C-2361-4A6C-B030-FBCD1B00B5F5}" dt="2024-03-20T06:50:05.461" v="2906" actId="14100"/>
          <ac:cxnSpMkLst>
            <pc:docMk/>
            <pc:sldMk cId="1001389251" sldId="402"/>
            <ac:cxnSpMk id="40" creationId="{0AE87A2D-D559-4C0C-9F4E-27997ED3009C}"/>
          </ac:cxnSpMkLst>
        </pc:cxnChg>
        <pc:cxnChg chg="del">
          <ac:chgData name="Wang, Wei W" userId="6ab3e5de-75c2-4eb0-b905-47abbf228ff6" providerId="ADAL" clId="{54E13A2C-2361-4A6C-B030-FBCD1B00B5F5}" dt="2024-03-18T07:19:42.715" v="568" actId="478"/>
          <ac:cxnSpMkLst>
            <pc:docMk/>
            <pc:sldMk cId="1001389251" sldId="402"/>
            <ac:cxnSpMk id="46" creationId="{9E9F24F9-D9EC-AF50-E7F6-C61863128A24}"/>
          </ac:cxnSpMkLst>
        </pc:cxnChg>
        <pc:cxnChg chg="add mod">
          <ac:chgData name="Wang, Wei W" userId="6ab3e5de-75c2-4eb0-b905-47abbf228ff6" providerId="ADAL" clId="{54E13A2C-2361-4A6C-B030-FBCD1B00B5F5}" dt="2024-03-19T13:28:52.579" v="2840" actId="1076"/>
          <ac:cxnSpMkLst>
            <pc:docMk/>
            <pc:sldMk cId="1001389251" sldId="402"/>
            <ac:cxnSpMk id="53" creationId="{C25B321F-9293-DDB1-981A-8C9FF96060E2}"/>
          </ac:cxnSpMkLst>
        </pc:cxnChg>
        <pc:cxnChg chg="add mod">
          <ac:chgData name="Wang, Wei W" userId="6ab3e5de-75c2-4eb0-b905-47abbf228ff6" providerId="ADAL" clId="{54E13A2C-2361-4A6C-B030-FBCD1B00B5F5}" dt="2024-03-20T06:53:04.696" v="2913" actId="14100"/>
          <ac:cxnSpMkLst>
            <pc:docMk/>
            <pc:sldMk cId="1001389251" sldId="402"/>
            <ac:cxnSpMk id="74" creationId="{1EC8E019-090A-A070-FDC2-D45243154182}"/>
          </ac:cxnSpMkLst>
        </pc:cxnChg>
        <pc:cxnChg chg="del">
          <ac:chgData name="Wang, Wei W" userId="6ab3e5de-75c2-4eb0-b905-47abbf228ff6" providerId="ADAL" clId="{54E13A2C-2361-4A6C-B030-FBCD1B00B5F5}" dt="2024-03-18T07:19:51.009" v="569" actId="478"/>
          <ac:cxnSpMkLst>
            <pc:docMk/>
            <pc:sldMk cId="1001389251" sldId="402"/>
            <ac:cxnSpMk id="113" creationId="{7AF83454-0BEC-1AD6-5FEE-8FFC79A0E795}"/>
          </ac:cxnSpMkLst>
        </pc:cxnChg>
        <pc:cxnChg chg="mod">
          <ac:chgData name="Wang, Wei W" userId="6ab3e5de-75c2-4eb0-b905-47abbf228ff6" providerId="ADAL" clId="{54E13A2C-2361-4A6C-B030-FBCD1B00B5F5}" dt="2024-03-18T06:21:47.947" v="32" actId="164"/>
          <ac:cxnSpMkLst>
            <pc:docMk/>
            <pc:sldMk cId="1001389251" sldId="402"/>
            <ac:cxnSpMk id="125" creationId="{2C009601-CF5F-B01A-FFBC-0E215957C21A}"/>
          </ac:cxnSpMkLst>
        </pc:cxnChg>
        <pc:cxnChg chg="mod">
          <ac:chgData name="Wang, Wei W" userId="6ab3e5de-75c2-4eb0-b905-47abbf228ff6" providerId="ADAL" clId="{54E13A2C-2361-4A6C-B030-FBCD1B00B5F5}" dt="2024-03-20T06:53:23.520" v="2914" actId="692"/>
          <ac:cxnSpMkLst>
            <pc:docMk/>
            <pc:sldMk cId="1001389251" sldId="402"/>
            <ac:cxnSpMk id="160" creationId="{36AF5453-26A2-0AA5-8D6A-7B351C7B37F1}"/>
          </ac:cxnSpMkLst>
        </pc:cxnChg>
        <pc:cxnChg chg="mod">
          <ac:chgData name="Wang, Wei W" userId="6ab3e5de-75c2-4eb0-b905-47abbf228ff6" providerId="ADAL" clId="{54E13A2C-2361-4A6C-B030-FBCD1B00B5F5}" dt="2024-03-20T06:53:41.068" v="2917" actId="692"/>
          <ac:cxnSpMkLst>
            <pc:docMk/>
            <pc:sldMk cId="1001389251" sldId="402"/>
            <ac:cxnSpMk id="166" creationId="{7A3AA094-2D4F-B207-40FF-D1306EC69E94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Wei W" userId="6ab3e5de-75c2-4eb0-b905-47abbf228ff6" providerId="ADAL" clId="{54E13A2C-2361-4A6C-B030-FBCD1B00B5F5}" dt="2024-03-18T06:20:53.652" v="22" actId="2056"/>
              <pc2:cmMkLst xmlns:pc2="http://schemas.microsoft.com/office/powerpoint/2019/9/main/command">
                <pc:docMk/>
                <pc:sldMk cId="1001389251" sldId="402"/>
                <pc2:cmMk id="{D8BE4F34-C747-4F95-B7CF-BA4110D21D5F}"/>
              </pc2:cmMkLst>
            </pc226:cmChg>
            <pc226:cmChg xmlns:pc226="http://schemas.microsoft.com/office/powerpoint/2022/06/main/command" chg="mod">
              <pc226:chgData name="Wang, Wei W" userId="6ab3e5de-75c2-4eb0-b905-47abbf228ff6" providerId="ADAL" clId="{54E13A2C-2361-4A6C-B030-FBCD1B00B5F5}" dt="2024-03-18T06:20:53.652" v="22" actId="2056"/>
              <pc2:cmMkLst xmlns:pc2="http://schemas.microsoft.com/office/powerpoint/2019/9/main/command">
                <pc:docMk/>
                <pc:sldMk cId="1001389251" sldId="402"/>
                <pc2:cmMk id="{47534591-6931-497F-9235-0C20708099C1}"/>
              </pc2:cmMkLst>
            </pc226:cmChg>
            <pc226:cmChg xmlns:pc226="http://schemas.microsoft.com/office/powerpoint/2022/06/main/command" chg="mod">
              <pc226:chgData name="Wang, Wei W" userId="6ab3e5de-75c2-4eb0-b905-47abbf228ff6" providerId="ADAL" clId="{54E13A2C-2361-4A6C-B030-FBCD1B00B5F5}" dt="2024-03-18T06:20:53.652" v="22" actId="2056"/>
              <pc2:cmMkLst xmlns:pc2="http://schemas.microsoft.com/office/powerpoint/2019/9/main/command">
                <pc:docMk/>
                <pc:sldMk cId="1001389251" sldId="402"/>
                <pc2:cmMk id="{A83061CB-91C7-48AA-81C8-214D85FAF35B}"/>
              </pc2:cmMkLst>
            </pc226:cmChg>
          </p:ext>
        </pc:extLst>
      </pc:sldChg>
      <pc:sldChg chg="modSp add mod ord modAnim modNotesTx">
        <pc:chgData name="Wang, Wei W" userId="6ab3e5de-75c2-4eb0-b905-47abbf228ff6" providerId="ADAL" clId="{54E13A2C-2361-4A6C-B030-FBCD1B00B5F5}" dt="2024-03-20T07:30:26.599" v="3677" actId="20577"/>
        <pc:sldMkLst>
          <pc:docMk/>
          <pc:sldMk cId="4117860603" sldId="403"/>
        </pc:sldMkLst>
        <pc:spChg chg="mod">
          <ac:chgData name="Wang, Wei W" userId="6ab3e5de-75c2-4eb0-b905-47abbf228ff6" providerId="ADAL" clId="{54E13A2C-2361-4A6C-B030-FBCD1B00B5F5}" dt="2024-03-20T07:13:54.816" v="3015" actId="1076"/>
          <ac:spMkLst>
            <pc:docMk/>
            <pc:sldMk cId="4117860603" sldId="403"/>
            <ac:spMk id="170" creationId="{F1FD4237-C670-7FC7-B295-3AF9007C8FB8}"/>
          </ac:spMkLst>
        </pc:spChg>
      </pc:sldChg>
      <pc:sldChg chg="modSp add mod modAnim modNotesTx">
        <pc:chgData name="Wang, Wei W" userId="6ab3e5de-75c2-4eb0-b905-47abbf228ff6" providerId="ADAL" clId="{54E13A2C-2361-4A6C-B030-FBCD1B00B5F5}" dt="2024-03-20T07:51:19.265" v="3832" actId="20577"/>
        <pc:sldMkLst>
          <pc:docMk/>
          <pc:sldMk cId="2161788479" sldId="404"/>
        </pc:sldMkLst>
        <pc:spChg chg="mod">
          <ac:chgData name="Wang, Wei W" userId="6ab3e5de-75c2-4eb0-b905-47abbf228ff6" providerId="ADAL" clId="{54E13A2C-2361-4A6C-B030-FBCD1B00B5F5}" dt="2024-03-20T07:51:15.755" v="3829" actId="20577"/>
          <ac:spMkLst>
            <pc:docMk/>
            <pc:sldMk cId="2161788479" sldId="404"/>
            <ac:spMk id="2" creationId="{FECA2DE5-0412-20EC-CBE2-1780938867AF}"/>
          </ac:spMkLst>
        </pc:spChg>
        <pc:spChg chg="mod">
          <ac:chgData name="Wang, Wei W" userId="6ab3e5de-75c2-4eb0-b905-47abbf228ff6" providerId="ADAL" clId="{54E13A2C-2361-4A6C-B030-FBCD1B00B5F5}" dt="2024-03-20T07:15:37.691" v="3039" actId="20577"/>
          <ac:spMkLst>
            <pc:docMk/>
            <pc:sldMk cId="2161788479" sldId="404"/>
            <ac:spMk id="90" creationId="{53FCEEBB-191B-D812-34A6-E043925C669B}"/>
          </ac:spMkLst>
        </pc:spChg>
      </pc:sldChg>
      <pc:sldChg chg="new del">
        <pc:chgData name="Wang, Wei W" userId="6ab3e5de-75c2-4eb0-b905-47abbf228ff6" providerId="ADAL" clId="{54E13A2C-2361-4A6C-B030-FBCD1B00B5F5}" dt="2024-03-20T07:14:54.271" v="3022" actId="680"/>
        <pc:sldMkLst>
          <pc:docMk/>
          <pc:sldMk cId="3212475260" sldId="404"/>
        </pc:sldMkLst>
      </pc:sldChg>
    </pc:docChg>
  </pc:docChgLst>
  <pc:docChgLst>
    <pc:chgData name="Wang, Wei W" userId="6ab3e5de-75c2-4eb0-b905-47abbf228ff6" providerId="ADAL" clId="{BCA9303C-8FA9-4686-B770-410DF6FECDAB}"/>
    <pc:docChg chg="undo custSel addSld delSld modSld">
      <pc:chgData name="Wang, Wei W" userId="6ab3e5de-75c2-4eb0-b905-47abbf228ff6" providerId="ADAL" clId="{BCA9303C-8FA9-4686-B770-410DF6FECDAB}" dt="2023-12-27T07:56:14.963" v="14533" actId="20577"/>
      <pc:docMkLst>
        <pc:docMk/>
      </pc:docMkLst>
      <pc:sldChg chg="del">
        <pc:chgData name="Wang, Wei W" userId="6ab3e5de-75c2-4eb0-b905-47abbf228ff6" providerId="ADAL" clId="{BCA9303C-8FA9-4686-B770-410DF6FECDAB}" dt="2023-12-25T15:02:24.092" v="2730" actId="47"/>
        <pc:sldMkLst>
          <pc:docMk/>
          <pc:sldMk cId="3102934450" sldId="262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326920052" sldId="292"/>
        </pc:sldMkLst>
      </pc:sldChg>
      <pc:sldChg chg="del">
        <pc:chgData name="Wang, Wei W" userId="6ab3e5de-75c2-4eb0-b905-47abbf228ff6" providerId="ADAL" clId="{BCA9303C-8FA9-4686-B770-410DF6FECDAB}" dt="2023-12-25T02:37:26.190" v="1381" actId="47"/>
        <pc:sldMkLst>
          <pc:docMk/>
          <pc:sldMk cId="2660794989" sldId="342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1413269310" sldId="367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768143185" sldId="371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2988959204" sldId="372"/>
        </pc:sldMkLst>
      </pc:sldChg>
      <pc:sldChg chg="delSp modSp mod modNotesTx">
        <pc:chgData name="Wang, Wei W" userId="6ab3e5de-75c2-4eb0-b905-47abbf228ff6" providerId="ADAL" clId="{BCA9303C-8FA9-4686-B770-410DF6FECDAB}" dt="2023-12-27T07:46:09.467" v="14402" actId="20577"/>
        <pc:sldMkLst>
          <pc:docMk/>
          <pc:sldMk cId="2273606279" sldId="374"/>
        </pc:sldMkLst>
        <pc:spChg chg="del">
          <ac:chgData name="Wang, Wei W" userId="6ab3e5de-75c2-4eb0-b905-47abbf228ff6" providerId="ADAL" clId="{BCA9303C-8FA9-4686-B770-410DF6FECDAB}" dt="2023-12-25T01:15:08.242" v="17" actId="478"/>
          <ac:spMkLst>
            <pc:docMk/>
            <pc:sldMk cId="2273606279" sldId="374"/>
            <ac:spMk id="6" creationId="{BF55735E-7C9A-73B3-D3F3-89FA28C5F49D}"/>
          </ac:spMkLst>
        </pc:spChg>
        <pc:spChg chg="mod">
          <ac:chgData name="Wang, Wei W" userId="6ab3e5de-75c2-4eb0-b905-47abbf228ff6" providerId="ADAL" clId="{BCA9303C-8FA9-4686-B770-410DF6FECDAB}" dt="2023-12-25T01:14:54.449" v="15" actId="1076"/>
          <ac:spMkLst>
            <pc:docMk/>
            <pc:sldMk cId="2273606279" sldId="374"/>
            <ac:spMk id="7" creationId="{841C0CAB-1D89-4BF0-ABB3-C7C0463D7BA7}"/>
          </ac:spMkLst>
        </pc:spChg>
        <pc:spChg chg="del">
          <ac:chgData name="Wang, Wei W" userId="6ab3e5de-75c2-4eb0-b905-47abbf228ff6" providerId="ADAL" clId="{BCA9303C-8FA9-4686-B770-410DF6FECDAB}" dt="2023-12-25T01:15:08.242" v="17" actId="478"/>
          <ac:spMkLst>
            <pc:docMk/>
            <pc:sldMk cId="2273606279" sldId="374"/>
            <ac:spMk id="8" creationId="{B5C535ED-904A-EBCA-E411-3E81FC9C6855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15" creationId="{861BDF4A-B293-AB47-8940-C4A911DB8DF8}"/>
          </ac:spMkLst>
        </pc:spChg>
        <pc:spChg chg="mod">
          <ac:chgData name="Wang, Wei W" userId="6ab3e5de-75c2-4eb0-b905-47abbf228ff6" providerId="ADAL" clId="{BCA9303C-8FA9-4686-B770-410DF6FECDAB}" dt="2023-12-27T07:46:09.467" v="14402" actId="20577"/>
          <ac:spMkLst>
            <pc:docMk/>
            <pc:sldMk cId="2273606279" sldId="374"/>
            <ac:spMk id="16" creationId="{9C8E6405-F7DA-0D01-3BE8-CC6110610771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0" creationId="{69CA5BA6-6659-C18F-014A-41192B08EF8E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1" creationId="{3CF96869-805C-F14C-36DD-2121A6582087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4" creationId="{13906AB6-5606-ADDA-6D20-F98495F685BA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5" creationId="{81E56C07-7189-047C-8D3A-A4D2041CAF2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7" creationId="{EC48BBAC-AF3E-6923-E56F-24105C1FE022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8" creationId="{61A39B66-8068-9E57-73BB-55AF6DF49D0C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29" creationId="{0122777C-F252-2524-137D-00417770DD92}"/>
          </ac:spMkLst>
        </pc:spChg>
        <pc:spChg chg="del">
          <ac:chgData name="Wang, Wei W" userId="6ab3e5de-75c2-4eb0-b905-47abbf228ff6" providerId="ADAL" clId="{BCA9303C-8FA9-4686-B770-410DF6FECDAB}" dt="2023-12-25T01:15:08.242" v="17" actId="478"/>
          <ac:spMkLst>
            <pc:docMk/>
            <pc:sldMk cId="2273606279" sldId="374"/>
            <ac:spMk id="30" creationId="{E88149F0-0738-A8BE-C086-86C3015AFB3A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32" creationId="{0A837E2E-58D7-95C0-0CB5-205FC50EB8BA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2" creationId="{5491651D-1D58-6B35-696E-1BF8AD40EAA7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4" creationId="{A8685195-DC2F-756F-182A-E2F56685FAE4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5" creationId="{4BC10943-71F0-177C-8E6B-FE02FBEFE599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6" creationId="{E6D5A5A0-BED1-D597-A1A5-C6C3A8B7D37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7" creationId="{6F3AE12A-2A5A-BB14-C352-96AC6CD909A5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49" creationId="{D9463AF4-AF61-43FF-6A21-8B1D96F5DF18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52" creationId="{D2E54318-B485-CE4B-7E27-9FBDE75F5A5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54" creationId="{AA2ED9BD-1F37-91A2-A1C5-6EFF6E2C2811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63" creationId="{C5C01A99-B628-93C6-35E0-91B4EDDF1A5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64" creationId="{4C950A17-5243-9D3A-2879-84D9603A33B1}"/>
          </ac:spMkLst>
        </pc:spChg>
        <pc:spChg chg="del">
          <ac:chgData name="Wang, Wei W" userId="6ab3e5de-75c2-4eb0-b905-47abbf228ff6" providerId="ADAL" clId="{BCA9303C-8FA9-4686-B770-410DF6FECDAB}" dt="2023-12-25T01:15:08.242" v="17" actId="478"/>
          <ac:spMkLst>
            <pc:docMk/>
            <pc:sldMk cId="2273606279" sldId="374"/>
            <ac:spMk id="68" creationId="{C335E016-7583-BA14-BB2E-BC1896527031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70" creationId="{B5EEFE9E-261D-0529-A51E-364147B2E7B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81" creationId="{152F6785-AD57-0EF1-15CE-374631B33A97}"/>
          </ac:spMkLst>
        </pc:spChg>
        <pc:spChg chg="mod">
          <ac:chgData name="Wang, Wei W" userId="6ab3e5de-75c2-4eb0-b905-47abbf228ff6" providerId="ADAL" clId="{BCA9303C-8FA9-4686-B770-410DF6FECDAB}" dt="2023-12-26T06:10:39.624" v="5552" actId="20577"/>
          <ac:spMkLst>
            <pc:docMk/>
            <pc:sldMk cId="2273606279" sldId="374"/>
            <ac:spMk id="90" creationId="{FE3B67AC-71E1-3431-F379-4D26BE4191B3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102" creationId="{C6B6444A-721B-50A4-6724-B52AE8DE830C}"/>
          </ac:spMkLst>
        </pc:spChg>
        <pc:spChg chg="del">
          <ac:chgData name="Wang, Wei W" userId="6ab3e5de-75c2-4eb0-b905-47abbf228ff6" providerId="ADAL" clId="{BCA9303C-8FA9-4686-B770-410DF6FECDAB}" dt="2023-12-25T01:15:02.752" v="16" actId="478"/>
          <ac:spMkLst>
            <pc:docMk/>
            <pc:sldMk cId="2273606279" sldId="374"/>
            <ac:spMk id="103" creationId="{DBEF4FF5-073B-B2D3-ED8A-8BD70499C2BD}"/>
          </ac:spMkLst>
        </pc:spChg>
        <pc:cxnChg chg="del mod">
          <ac:chgData name="Wang, Wei W" userId="6ab3e5de-75c2-4eb0-b905-47abbf228ff6" providerId="ADAL" clId="{BCA9303C-8FA9-4686-B770-410DF6FECDAB}" dt="2023-12-25T01:15:02.752" v="16" actId="478"/>
          <ac:cxnSpMkLst>
            <pc:docMk/>
            <pc:sldMk cId="2273606279" sldId="374"/>
            <ac:cxnSpMk id="35" creationId="{5168D1E0-57EC-0232-57BF-D02D91ADBDA8}"/>
          </ac:cxnSpMkLst>
        </pc:cxnChg>
        <pc:cxnChg chg="del mod">
          <ac:chgData name="Wang, Wei W" userId="6ab3e5de-75c2-4eb0-b905-47abbf228ff6" providerId="ADAL" clId="{BCA9303C-8FA9-4686-B770-410DF6FECDAB}" dt="2023-12-25T01:15:02.752" v="16" actId="478"/>
          <ac:cxnSpMkLst>
            <pc:docMk/>
            <pc:sldMk cId="2273606279" sldId="374"/>
            <ac:cxnSpMk id="40" creationId="{60B9ECBA-C0FA-AE16-DC20-4320F7B90F11}"/>
          </ac:cxnSpMkLst>
        </pc:cxnChg>
        <pc:cxnChg chg="del mod">
          <ac:chgData name="Wang, Wei W" userId="6ab3e5de-75c2-4eb0-b905-47abbf228ff6" providerId="ADAL" clId="{BCA9303C-8FA9-4686-B770-410DF6FECDAB}" dt="2023-12-25T01:15:02.752" v="16" actId="478"/>
          <ac:cxnSpMkLst>
            <pc:docMk/>
            <pc:sldMk cId="2273606279" sldId="374"/>
            <ac:cxnSpMk id="43" creationId="{54B895FC-20BA-E761-F144-AB8D74819BF5}"/>
          </ac:cxnSpMkLst>
        </pc:cxnChg>
        <pc:cxnChg chg="del mod">
          <ac:chgData name="Wang, Wei W" userId="6ab3e5de-75c2-4eb0-b905-47abbf228ff6" providerId="ADAL" clId="{BCA9303C-8FA9-4686-B770-410DF6FECDAB}" dt="2023-12-25T01:15:02.752" v="16" actId="478"/>
          <ac:cxnSpMkLst>
            <pc:docMk/>
            <pc:sldMk cId="2273606279" sldId="374"/>
            <ac:cxnSpMk id="55" creationId="{D669A3D9-C635-EBAB-B2E7-CAE49A2F017C}"/>
          </ac:cxnSpMkLst>
        </pc:cxnChg>
        <pc:cxnChg chg="del">
          <ac:chgData name="Wang, Wei W" userId="6ab3e5de-75c2-4eb0-b905-47abbf228ff6" providerId="ADAL" clId="{BCA9303C-8FA9-4686-B770-410DF6FECDAB}" dt="2023-12-25T01:15:02.752" v="16" actId="478"/>
          <ac:cxnSpMkLst>
            <pc:docMk/>
            <pc:sldMk cId="2273606279" sldId="374"/>
            <ac:cxnSpMk id="65" creationId="{0B967CF8-06D9-7E0E-3FD6-3718DB343B87}"/>
          </ac:cxnSpMkLst>
        </pc:cxnChg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821015259" sldId="378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1850712082" sldId="379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3896971372" sldId="380"/>
        </pc:sldMkLst>
      </pc:sldChg>
      <pc:sldChg chg="del">
        <pc:chgData name="Wang, Wei W" userId="6ab3e5de-75c2-4eb0-b905-47abbf228ff6" providerId="ADAL" clId="{BCA9303C-8FA9-4686-B770-410DF6FECDAB}" dt="2023-12-25T02:37:23.920" v="1380" actId="47"/>
        <pc:sldMkLst>
          <pc:docMk/>
          <pc:sldMk cId="4220165353" sldId="382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750679782" sldId="383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3958356578" sldId="384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2980979819" sldId="385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2783616364" sldId="386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3628002757" sldId="388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1807156763" sldId="390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3724579160" sldId="391"/>
        </pc:sldMkLst>
      </pc:sldChg>
      <pc:sldChg chg="del">
        <pc:chgData name="Wang, Wei W" userId="6ab3e5de-75c2-4eb0-b905-47abbf228ff6" providerId="ADAL" clId="{BCA9303C-8FA9-4686-B770-410DF6FECDAB}" dt="2023-12-25T14:54:57.093" v="2718" actId="47"/>
        <pc:sldMkLst>
          <pc:docMk/>
          <pc:sldMk cId="821368424" sldId="392"/>
        </pc:sldMkLst>
      </pc:sldChg>
      <pc:sldChg chg="addSp delSp modSp add mod">
        <pc:chgData name="Wang, Wei W" userId="6ab3e5de-75c2-4eb0-b905-47abbf228ff6" providerId="ADAL" clId="{BCA9303C-8FA9-4686-B770-410DF6FECDAB}" dt="2023-12-27T01:08:27.358" v="11309" actId="20577"/>
        <pc:sldMkLst>
          <pc:docMk/>
          <pc:sldMk cId="3061500798" sldId="393"/>
        </pc:sldMkLst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2" creationId="{FF59FAB4-F25D-48EE-174A-8D1AC3D2EFC7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3" creationId="{FD30DCD0-7D9E-5006-C9A0-D4F09580188B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4" creationId="{923A50BB-7325-B3A1-D6D8-E4FFD69032AA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" creationId="{488CE64F-832C-27E1-AC1D-65AB9DCBE7BD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6" creationId="{5905A61B-1A1C-647D-BF2A-C1EC846912BE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8" creationId="{CEEE2BA9-B687-2BA8-6407-4D57D315D373}"/>
          </ac:spMkLst>
        </pc:spChg>
        <pc:spChg chg="mod">
          <ac:chgData name="Wang, Wei W" userId="6ab3e5de-75c2-4eb0-b905-47abbf228ff6" providerId="ADAL" clId="{BCA9303C-8FA9-4686-B770-410DF6FECDAB}" dt="2023-12-27T01:08:27.358" v="11309" actId="20577"/>
          <ac:spMkLst>
            <pc:docMk/>
            <pc:sldMk cId="3061500798" sldId="393"/>
            <ac:spMk id="16" creationId="{9C8E6405-F7DA-0D01-3BE8-CC6110610771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23" creationId="{03D66482-7902-F07D-CC9D-F23C04FB5977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24" creationId="{ACB97C62-07E5-2E22-146F-33E515543BCF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25" creationId="{FDA07696-BD65-2FA5-CE58-2733C4EB40BA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26" creationId="{374A786A-3605-812F-915D-BC5CBA8A3F4A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35" creationId="{4BB9565B-2FED-D07B-DC08-1CD95F972F70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36" creationId="{96765C5F-C07C-17AE-A120-6EE7516DEDA6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37" creationId="{82CD9F77-9988-7FBC-5863-A39CC3D90B75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38" creationId="{BDBCA838-620C-2A8D-A645-16F393DF10AA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39" creationId="{7C29D678-9A8E-E34C-FA27-F60815D0F843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0" creationId="{FB42F765-812A-4B0C-F90B-C5622A5D3069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1" creationId="{3A7975FE-56E1-D128-58D3-E73BB7C61F74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2" creationId="{D9AA5F0D-BFF7-22D4-DEA2-D93A687D505C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3" creationId="{1266254E-36EB-5B50-8D5C-675A19FB0616}"/>
          </ac:spMkLst>
        </pc:spChg>
        <pc:spChg chg="add del mod">
          <ac:chgData name="Wang, Wei W" userId="6ab3e5de-75c2-4eb0-b905-47abbf228ff6" providerId="ADAL" clId="{BCA9303C-8FA9-4686-B770-410DF6FECDAB}" dt="2023-12-25T15:11:27.445" v="2858" actId="478"/>
          <ac:spMkLst>
            <pc:docMk/>
            <pc:sldMk cId="3061500798" sldId="393"/>
            <ac:spMk id="44" creationId="{D7DDA1EF-2283-ADD8-744F-8A86F05A7CF5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5" creationId="{23FF4B29-73BA-0D48-0CE4-4843D4FF3E8A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6" creationId="{2F00445F-9CE3-AA57-842A-24AD08533CE2}"/>
          </ac:spMkLst>
        </pc:spChg>
        <pc:spChg chg="add del mod">
          <ac:chgData name="Wang, Wei W" userId="6ab3e5de-75c2-4eb0-b905-47abbf228ff6" providerId="ADAL" clId="{BCA9303C-8FA9-4686-B770-410DF6FECDAB}" dt="2023-12-25T15:12:10.082" v="2867" actId="478"/>
          <ac:spMkLst>
            <pc:docMk/>
            <pc:sldMk cId="3061500798" sldId="393"/>
            <ac:spMk id="47" creationId="{558D1867-ED4D-71EA-4954-A97D354FD09E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48" creationId="{03C357FD-ABD4-62C6-FB19-43129436457B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49" creationId="{504F0C5F-C86E-716B-DD86-4B8261B428A6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0" creationId="{B40A21EE-FF4E-B859-D9D8-1CA5E48BC6CC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1" creationId="{841B5A67-835F-6798-262A-3F8EA1C9E99D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2" creationId="{BBC71596-143B-CEA2-8C2B-499ED6DB68BB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3" creationId="{7A5E2F1A-347D-8769-4B69-5C8098BD479C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4" creationId="{1ACF5CF6-D50F-FA9A-A6C1-3451C6AEB32A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5" creationId="{4A7A0BCA-124E-EE69-3FF8-51E2C14A68B9}"/>
          </ac:spMkLst>
        </pc:spChg>
        <pc:spChg chg="add del mod">
          <ac:chgData name="Wang, Wei W" userId="6ab3e5de-75c2-4eb0-b905-47abbf228ff6" providerId="ADAL" clId="{BCA9303C-8FA9-4686-B770-410DF6FECDAB}" dt="2023-12-26T06:28:23.480" v="6039" actId="478"/>
          <ac:spMkLst>
            <pc:docMk/>
            <pc:sldMk cId="3061500798" sldId="393"/>
            <ac:spMk id="56" creationId="{750F301E-DAE4-256E-E197-091C41BEBEB6}"/>
          </ac:spMkLst>
        </pc:spChg>
        <pc:spChg chg="add del mod">
          <ac:chgData name="Wang, Wei W" userId="6ab3e5de-75c2-4eb0-b905-47abbf228ff6" providerId="ADAL" clId="{BCA9303C-8FA9-4686-B770-410DF6FECDAB}" dt="2023-12-26T06:28:25.333" v="6040" actId="478"/>
          <ac:spMkLst>
            <pc:docMk/>
            <pc:sldMk cId="3061500798" sldId="393"/>
            <ac:spMk id="73" creationId="{72044C43-1F8E-B9C8-9DAF-3CCDB51C08D9}"/>
          </ac:spMkLst>
        </pc:spChg>
        <pc:spChg chg="add del mod">
          <ac:chgData name="Wang, Wei W" userId="6ab3e5de-75c2-4eb0-b905-47abbf228ff6" providerId="ADAL" clId="{BCA9303C-8FA9-4686-B770-410DF6FECDAB}" dt="2023-12-25T15:20:35.747" v="3048" actId="21"/>
          <ac:spMkLst>
            <pc:docMk/>
            <pc:sldMk cId="3061500798" sldId="393"/>
            <ac:spMk id="74" creationId="{2D73065A-21C4-972B-A65C-FBAC98AC1A53}"/>
          </ac:spMkLst>
        </pc:spChg>
        <pc:spChg chg="mod">
          <ac:chgData name="Wang, Wei W" userId="6ab3e5de-75c2-4eb0-b905-47abbf228ff6" providerId="ADAL" clId="{BCA9303C-8FA9-4686-B770-410DF6FECDAB}" dt="2023-12-26T06:12:07.379" v="5567" actId="20577"/>
          <ac:spMkLst>
            <pc:docMk/>
            <pc:sldMk cId="3061500798" sldId="393"/>
            <ac:spMk id="90" creationId="{FE3B67AC-71E1-3431-F379-4D26BE4191B3}"/>
          </ac:spMkLst>
        </pc:sp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10" creationId="{5826F32F-EAFD-C141-EAF0-459C7F3B4A52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11" creationId="{58F95BD0-F8D2-E6AB-648B-36A6C34DC614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15" creationId="{8B8E1BE1-D08B-9CB3-17BF-6F99BDBED593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18" creationId="{936D57D4-2F9D-1713-642D-6BEAC19A1E83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58" creationId="{DCE806B5-C45F-EA75-26B8-2E361D32AFA3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63" creationId="{BB6A1E21-A148-E910-ECEA-38725B524C6D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65" creationId="{5A41D17D-E1FC-F4EB-FD2B-DCBC0E767CA5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66" creationId="{5EB8AD29-7B82-4A3E-498E-866D98DA9AEF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67" creationId="{AF5B0A59-4BDA-BEBE-2123-1397D7762219}"/>
          </ac:cxnSpMkLst>
        </pc:cxnChg>
        <pc:cxnChg chg="add del mod">
          <ac:chgData name="Wang, Wei W" userId="6ab3e5de-75c2-4eb0-b905-47abbf228ff6" providerId="ADAL" clId="{BCA9303C-8FA9-4686-B770-410DF6FECDAB}" dt="2023-12-25T15:14:58.509" v="2902" actId="478"/>
          <ac:cxnSpMkLst>
            <pc:docMk/>
            <pc:sldMk cId="3061500798" sldId="393"/>
            <ac:cxnSpMk id="68" creationId="{40C43FA3-4A64-B0AC-382A-056F22A3E444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70" creationId="{7620100F-6B0C-992C-D0B4-68B34C0A9B48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71" creationId="{4A732D84-EEA4-EC54-AEE2-6D9B512148D4}"/>
          </ac:cxnSpMkLst>
        </pc:cxnChg>
        <pc:cxnChg chg="add del mod">
          <ac:chgData name="Wang, Wei W" userId="6ab3e5de-75c2-4eb0-b905-47abbf228ff6" providerId="ADAL" clId="{BCA9303C-8FA9-4686-B770-410DF6FECDAB}" dt="2023-12-26T06:28:23.480" v="6039" actId="478"/>
          <ac:cxnSpMkLst>
            <pc:docMk/>
            <pc:sldMk cId="3061500798" sldId="393"/>
            <ac:cxnSpMk id="72" creationId="{4885414E-0ACB-461D-4279-7F458AE16434}"/>
          </ac:cxnSpMkLst>
        </pc:cxnChg>
      </pc:sldChg>
      <pc:sldChg chg="modSp add del mod">
        <pc:chgData name="Wang, Wei W" userId="6ab3e5de-75c2-4eb0-b905-47abbf228ff6" providerId="ADAL" clId="{BCA9303C-8FA9-4686-B770-410DF6FECDAB}" dt="2023-12-26T01:51:05.698" v="3604" actId="47"/>
        <pc:sldMkLst>
          <pc:docMk/>
          <pc:sldMk cId="2069348280" sldId="394"/>
        </pc:sldMkLst>
        <pc:spChg chg="mod">
          <ac:chgData name="Wang, Wei W" userId="6ab3e5de-75c2-4eb0-b905-47abbf228ff6" providerId="ADAL" clId="{BCA9303C-8FA9-4686-B770-410DF6FECDAB}" dt="2023-12-25T03:37:59.106" v="2250" actId="20577"/>
          <ac:spMkLst>
            <pc:docMk/>
            <pc:sldMk cId="2069348280" sldId="394"/>
            <ac:spMk id="90" creationId="{FE3B67AC-71E1-3431-F379-4D26BE4191B3}"/>
          </ac:spMkLst>
        </pc:spChg>
      </pc:sldChg>
      <pc:sldChg chg="addSp delSp modSp add mod modNotesTx">
        <pc:chgData name="Wang, Wei W" userId="6ab3e5de-75c2-4eb0-b905-47abbf228ff6" providerId="ADAL" clId="{BCA9303C-8FA9-4686-B770-410DF6FECDAB}" dt="2023-12-27T07:56:14.963" v="14533" actId="20577"/>
        <pc:sldMkLst>
          <pc:docMk/>
          <pc:sldMk cId="1320086875" sldId="395"/>
        </pc:sldMkLst>
        <pc:spChg chg="add del mod">
          <ac:chgData name="Wang, Wei W" userId="6ab3e5de-75c2-4eb0-b905-47abbf228ff6" providerId="ADAL" clId="{BCA9303C-8FA9-4686-B770-410DF6FECDAB}" dt="2023-12-25T15:16:39.502" v="2979" actId="478"/>
          <ac:spMkLst>
            <pc:docMk/>
            <pc:sldMk cId="1320086875" sldId="395"/>
            <ac:spMk id="2" creationId="{1BAB10B0-DFA4-EF90-F4F2-764EB9B1218C}"/>
          </ac:spMkLst>
        </pc:spChg>
        <pc:spChg chg="add mod">
          <ac:chgData name="Wang, Wei W" userId="6ab3e5de-75c2-4eb0-b905-47abbf228ff6" providerId="ADAL" clId="{BCA9303C-8FA9-4686-B770-410DF6FECDAB}" dt="2023-12-27T01:32:44.301" v="11598" actId="20577"/>
          <ac:spMkLst>
            <pc:docMk/>
            <pc:sldMk cId="1320086875" sldId="395"/>
            <ac:spMk id="2" creationId="{885F5083-D812-D6FB-D78E-2C60C82E0B22}"/>
          </ac:spMkLst>
        </pc:spChg>
        <pc:spChg chg="add del mod">
          <ac:chgData name="Wang, Wei W" userId="6ab3e5de-75c2-4eb0-b905-47abbf228ff6" providerId="ADAL" clId="{BCA9303C-8FA9-4686-B770-410DF6FECDAB}" dt="2023-12-25T15:16:39.502" v="2979" actId="478"/>
          <ac:spMkLst>
            <pc:docMk/>
            <pc:sldMk cId="1320086875" sldId="395"/>
            <ac:spMk id="3" creationId="{60083EF3-F6ED-1C02-65DF-817ACBDD9DB3}"/>
          </ac:spMkLst>
        </pc:spChg>
        <pc:spChg chg="add del mod">
          <ac:chgData name="Wang, Wei W" userId="6ab3e5de-75c2-4eb0-b905-47abbf228ff6" providerId="ADAL" clId="{BCA9303C-8FA9-4686-B770-410DF6FECDAB}" dt="2023-12-25T15:01:09.679" v="2729" actId="478"/>
          <ac:spMkLst>
            <pc:docMk/>
            <pc:sldMk cId="1320086875" sldId="395"/>
            <ac:spMk id="4" creationId="{A7AC73D9-6F3C-2279-46F4-FB4E0AB41570}"/>
          </ac:spMkLst>
        </pc:spChg>
        <pc:spChg chg="add del mod">
          <ac:chgData name="Wang, Wei W" userId="6ab3e5de-75c2-4eb0-b905-47abbf228ff6" providerId="ADAL" clId="{BCA9303C-8FA9-4686-B770-410DF6FECDAB}" dt="2023-12-25T15:01:09.679" v="2729" actId="478"/>
          <ac:spMkLst>
            <pc:docMk/>
            <pc:sldMk cId="1320086875" sldId="395"/>
            <ac:spMk id="5" creationId="{730BC4BC-F346-C263-2C4E-4618CC81F285}"/>
          </ac:spMkLst>
        </pc:spChg>
        <pc:spChg chg="add del mod">
          <ac:chgData name="Wang, Wei W" userId="6ab3e5de-75c2-4eb0-b905-47abbf228ff6" providerId="ADAL" clId="{BCA9303C-8FA9-4686-B770-410DF6FECDAB}" dt="2023-12-25T15:01:09.679" v="2729" actId="478"/>
          <ac:spMkLst>
            <pc:docMk/>
            <pc:sldMk cId="1320086875" sldId="395"/>
            <ac:spMk id="6" creationId="{6CF9DD75-3DCA-85FF-7F33-D516B335B407}"/>
          </ac:spMkLst>
        </pc:spChg>
        <pc:spChg chg="add del mod">
          <ac:chgData name="Wang, Wei W" userId="6ab3e5de-75c2-4eb0-b905-47abbf228ff6" providerId="ADAL" clId="{BCA9303C-8FA9-4686-B770-410DF6FECDAB}" dt="2023-12-25T15:01:09.679" v="2729" actId="478"/>
          <ac:spMkLst>
            <pc:docMk/>
            <pc:sldMk cId="1320086875" sldId="395"/>
            <ac:spMk id="8" creationId="{1309BE3B-1E80-CC3D-1275-B5BC235D57A4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9" creationId="{6345315A-60CD-E8AB-38A2-CD5D85FA7B8F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10" creationId="{F0D9D310-B414-1418-DCBC-E72B5329CBFC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11" creationId="{BC4625CF-BF99-A9DE-1CD4-1F20ECE36BC0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12" creationId="{0C5F7C10-6621-35A7-38E8-EAD04914FAAB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13" creationId="{902A6059-0F65-FA11-0CEF-F4E3F1C86F5E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14" creationId="{EB854C65-2F3D-3FC0-8800-C2F4A8F32436}"/>
          </ac:spMkLst>
        </pc:spChg>
        <pc:spChg chg="mod">
          <ac:chgData name="Wang, Wei W" userId="6ab3e5de-75c2-4eb0-b905-47abbf228ff6" providerId="ADAL" clId="{BCA9303C-8FA9-4686-B770-410DF6FECDAB}" dt="2023-12-27T07:56:14.963" v="14533" actId="20577"/>
          <ac:spMkLst>
            <pc:docMk/>
            <pc:sldMk cId="1320086875" sldId="395"/>
            <ac:spMk id="16" creationId="{9C8E6405-F7DA-0D01-3BE8-CC6110610771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0" creationId="{2AF5D149-5BB5-3785-38DF-5ABDFA73090B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1" creationId="{4F4F0C67-35DC-8DC2-2DD8-83B945FE0A82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2" creationId="{056BB194-ABCF-FAD7-F77E-ED565DD679D8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3" creationId="{0BAF4F11-6EAE-9ACB-1108-6ABCA7BBD0D3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4" creationId="{67CA0516-C9E3-EE6F-9932-FBBB2D6E25A5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5" creationId="{8BF98DEF-CAFB-C15C-4139-92C6D7854E9E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6" creationId="{FDD8C678-C491-9776-5668-99F32C6F5F95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7" creationId="{42867EDA-6411-1E8C-A007-0B7A4C973621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8" creationId="{0135236E-C713-2057-B76D-63565C189865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29" creationId="{820EC367-F4DA-6E5A-E352-DE48EAB03D5C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0" creationId="{0E3CDF5A-E55F-2E9B-0A94-BDB4A2EA5165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1" creationId="{99914A4B-93D1-B568-5379-F5B289F66C9E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2" creationId="{F9C3E199-AE1F-1700-880F-7F333BF3DE7B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3" creationId="{54238EAE-A7B0-B0A0-5D56-922751F73230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4" creationId="{58BDDB10-5A7A-3694-F84C-5528B9934583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35" creationId="{5A02EE44-F3E5-F199-CF54-9617F02106E9}"/>
          </ac:spMkLst>
        </pc:spChg>
        <pc:spChg chg="add del mod">
          <ac:chgData name="Wang, Wei W" userId="6ab3e5de-75c2-4eb0-b905-47abbf228ff6" providerId="ADAL" clId="{BCA9303C-8FA9-4686-B770-410DF6FECDAB}" dt="2023-12-25T15:17:08.361" v="2987"/>
          <ac:spMkLst>
            <pc:docMk/>
            <pc:sldMk cId="1320086875" sldId="395"/>
            <ac:spMk id="46" creationId="{55D3144A-F949-8B70-7D2E-EDCE4F224681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47" creationId="{089D08C1-5A53-4AD6-D986-BC6A5C184A50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48" creationId="{02636A95-F3B0-F8A3-436C-E12BD469CC19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56" creationId="{152C1EBA-1A68-B8C5-4972-3BFDA496AC81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57" creationId="{63E99726-D2A2-FC7B-20BB-6A1DEA4C3A4C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58" creationId="{73DB05D0-13AD-5734-9BC7-7FC2FB16A73B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59" creationId="{A36DCA88-CA90-0CC0-EA7D-349791476B74}"/>
          </ac:spMkLst>
        </pc:spChg>
        <pc:spChg chg="add mod">
          <ac:chgData name="Wang, Wei W" userId="6ab3e5de-75c2-4eb0-b905-47abbf228ff6" providerId="ADAL" clId="{BCA9303C-8FA9-4686-B770-410DF6FECDAB}" dt="2023-12-26T07:37:08.879" v="8867" actId="1076"/>
          <ac:spMkLst>
            <pc:docMk/>
            <pc:sldMk cId="1320086875" sldId="395"/>
            <ac:spMk id="60" creationId="{1FAEEB00-6134-CA33-0968-21DB68D73E15}"/>
          </ac:spMkLst>
        </pc:spChg>
        <pc:spChg chg="mod">
          <ac:chgData name="Wang, Wei W" userId="6ab3e5de-75c2-4eb0-b905-47abbf228ff6" providerId="ADAL" clId="{BCA9303C-8FA9-4686-B770-410DF6FECDAB}" dt="2023-12-26T07:36:24.940" v="8859" actId="20577"/>
          <ac:spMkLst>
            <pc:docMk/>
            <pc:sldMk cId="1320086875" sldId="395"/>
            <ac:spMk id="90" creationId="{FE3B67AC-71E1-3431-F379-4D26BE4191B3}"/>
          </ac:spMkLst>
        </pc:sp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15" creationId="{C5605FFF-C036-D538-B35B-D1510E6C4A2C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17" creationId="{502C267A-7C3B-7299-5955-D3D41784DCA9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18" creationId="{B940CF41-4F16-6F9C-2976-BA531AB9B100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19" creationId="{27DD2ED2-08AC-7C79-4823-74165E8691A3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36" creationId="{D20EA273-7434-514C-8510-F2DFB151E990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37" creationId="{77880D04-6ABC-67E1-5FD4-70EBAFF02D98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38" creationId="{8EEACEF9-DA9A-73F0-8DF2-46197D64F4E3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39" creationId="{301D6E6E-4187-6143-CA0B-5AFF94C3BEBB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40" creationId="{84EF616D-AA9A-26C1-E167-A02DEF3B9323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41" creationId="{FE8F57FC-53C4-7EFB-86CA-0E3177A4290B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42" creationId="{1D6AE123-97E2-7AA3-5CA3-58A664288803}"/>
          </ac:cxnSpMkLst>
        </pc:cxnChg>
        <pc:cxnChg chg="add mod">
          <ac:chgData name="Wang, Wei W" userId="6ab3e5de-75c2-4eb0-b905-47abbf228ff6" providerId="ADAL" clId="{BCA9303C-8FA9-4686-B770-410DF6FECDAB}" dt="2023-12-26T07:37:08.879" v="8867" actId="1076"/>
          <ac:cxnSpMkLst>
            <pc:docMk/>
            <pc:sldMk cId="1320086875" sldId="395"/>
            <ac:cxnSpMk id="43" creationId="{E2D64C75-47C6-BD6A-B25B-F999A3C4462C}"/>
          </ac:cxnSpMkLst>
        </pc:cxnChg>
      </pc:sldChg>
      <pc:sldChg chg="addSp delSp modSp add mod">
        <pc:chgData name="Wang, Wei W" userId="6ab3e5de-75c2-4eb0-b905-47abbf228ff6" providerId="ADAL" clId="{BCA9303C-8FA9-4686-B770-410DF6FECDAB}" dt="2023-12-27T07:51:09.346" v="14419" actId="20577"/>
        <pc:sldMkLst>
          <pc:docMk/>
          <pc:sldMk cId="3733426768" sldId="396"/>
        </pc:sldMkLst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2" creationId="{FF59FAB4-F25D-48EE-174A-8D1AC3D2EFC7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3" creationId="{FD30DCD0-7D9E-5006-C9A0-D4F09580188B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4" creationId="{923A50BB-7325-B3A1-D6D8-E4FFD69032AA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" creationId="{488CE64F-832C-27E1-AC1D-65AB9DCBE7BD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6" creationId="{5905A61B-1A1C-647D-BF2A-C1EC846912BE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8" creationId="{CEEE2BA9-B687-2BA8-6407-4D57D315D373}"/>
          </ac:spMkLst>
        </pc:spChg>
        <pc:spChg chg="add mod">
          <ac:chgData name="Wang, Wei W" userId="6ab3e5de-75c2-4eb0-b905-47abbf228ff6" providerId="ADAL" clId="{BCA9303C-8FA9-4686-B770-410DF6FECDAB}" dt="2023-12-27T01:13:33.965" v="11322" actId="20577"/>
          <ac:spMkLst>
            <pc:docMk/>
            <pc:sldMk cId="3733426768" sldId="396"/>
            <ac:spMk id="12" creationId="{E0BC2E9D-B728-5320-AEF3-9E74608B98CA}"/>
          </ac:spMkLst>
        </pc:spChg>
        <pc:spChg chg="add mod">
          <ac:chgData name="Wang, Wei W" userId="6ab3e5de-75c2-4eb0-b905-47abbf228ff6" providerId="ADAL" clId="{BCA9303C-8FA9-4686-B770-410DF6FECDAB}" dt="2023-12-26T07:37:26.727" v="8869" actId="1076"/>
          <ac:spMkLst>
            <pc:docMk/>
            <pc:sldMk cId="3733426768" sldId="396"/>
            <ac:spMk id="13" creationId="{5C6CE098-3474-8FCA-CC68-50B37E19F00F}"/>
          </ac:spMkLst>
        </pc:spChg>
        <pc:spChg chg="add del">
          <ac:chgData name="Wang, Wei W" userId="6ab3e5de-75c2-4eb0-b905-47abbf228ff6" providerId="ADAL" clId="{BCA9303C-8FA9-4686-B770-410DF6FECDAB}" dt="2023-12-26T06:58:41.304" v="7082" actId="478"/>
          <ac:spMkLst>
            <pc:docMk/>
            <pc:sldMk cId="3733426768" sldId="396"/>
            <ac:spMk id="14" creationId="{4021DC90-4227-5310-8BB1-4A6DAF452DA3}"/>
          </ac:spMkLst>
        </pc:spChg>
        <pc:spChg chg="mod">
          <ac:chgData name="Wang, Wei W" userId="6ab3e5de-75c2-4eb0-b905-47abbf228ff6" providerId="ADAL" clId="{BCA9303C-8FA9-4686-B770-410DF6FECDAB}" dt="2023-12-27T07:51:09.346" v="14419" actId="20577"/>
          <ac:spMkLst>
            <pc:docMk/>
            <pc:sldMk cId="3733426768" sldId="396"/>
            <ac:spMk id="16" creationId="{9C8E6405-F7DA-0D01-3BE8-CC6110610771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23" creationId="{03D66482-7902-F07D-CC9D-F23C04FB5977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24" creationId="{ACB97C62-07E5-2E22-146F-33E515543BCF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25" creationId="{FDA07696-BD65-2FA5-CE58-2733C4EB40BA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26" creationId="{374A786A-3605-812F-915D-BC5CBA8A3F4A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35" creationId="{4BB9565B-2FED-D07B-DC08-1CD95F972F70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36" creationId="{96765C5F-C07C-17AE-A120-6EE7516DEDA6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37" creationId="{82CD9F77-9988-7FBC-5863-A39CC3D90B75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48" creationId="{03C357FD-ABD4-62C6-FB19-43129436457B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49" creationId="{504F0C5F-C86E-716B-DD86-4B8261B428A6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0" creationId="{B40A21EE-FF4E-B859-D9D8-1CA5E48BC6CC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1" creationId="{841B5A67-835F-6798-262A-3F8EA1C9E99D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2" creationId="{BBC71596-143B-CEA2-8C2B-499ED6DB68BB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3" creationId="{7A5E2F1A-347D-8769-4B69-5C8098BD479C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4" creationId="{1ACF5CF6-D50F-FA9A-A6C1-3451C6AEB32A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5" creationId="{4A7A0BCA-124E-EE69-3FF8-51E2C14A68B9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56" creationId="{750F301E-DAE4-256E-E197-091C41BEBEB6}"/>
          </ac:spMkLst>
        </pc:spChg>
        <pc:spChg chg="mod">
          <ac:chgData name="Wang, Wei W" userId="6ab3e5de-75c2-4eb0-b905-47abbf228ff6" providerId="ADAL" clId="{BCA9303C-8FA9-4686-B770-410DF6FECDAB}" dt="2023-12-26T06:59:12.108" v="7087" actId="1076"/>
          <ac:spMkLst>
            <pc:docMk/>
            <pc:sldMk cId="3733426768" sldId="396"/>
            <ac:spMk id="73" creationId="{72044C43-1F8E-B9C8-9DAF-3CCDB51C08D9}"/>
          </ac:spMkLst>
        </pc:spChg>
        <pc:spChg chg="mod">
          <ac:chgData name="Wang, Wei W" userId="6ab3e5de-75c2-4eb0-b905-47abbf228ff6" providerId="ADAL" clId="{BCA9303C-8FA9-4686-B770-410DF6FECDAB}" dt="2023-12-27T01:10:48.167" v="11315" actId="20577"/>
          <ac:spMkLst>
            <pc:docMk/>
            <pc:sldMk cId="3733426768" sldId="396"/>
            <ac:spMk id="90" creationId="{FE3B67AC-71E1-3431-F379-4D26BE4191B3}"/>
          </ac:spMkLst>
        </pc:spChg>
        <pc:graphicFrameChg chg="add mod modGraphic">
          <ac:chgData name="Wang, Wei W" userId="6ab3e5de-75c2-4eb0-b905-47abbf228ff6" providerId="ADAL" clId="{BCA9303C-8FA9-4686-B770-410DF6FECDAB}" dt="2023-12-26T06:59:12.108" v="7087" actId="1076"/>
          <ac:graphicFrameMkLst>
            <pc:docMk/>
            <pc:sldMk cId="3733426768" sldId="396"/>
            <ac:graphicFrameMk id="9" creationId="{022C4A5E-3AEF-599B-8FB0-7941D5F348B3}"/>
          </ac:graphicFrameMkLst>
        </pc:graphicFrame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10" creationId="{5826F32F-EAFD-C141-EAF0-459C7F3B4A52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11" creationId="{58F95BD0-F8D2-E6AB-648B-36A6C34DC614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15" creationId="{8B8E1BE1-D08B-9CB3-17BF-6F99BDBED593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18" creationId="{936D57D4-2F9D-1713-642D-6BEAC19A1E83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58" creationId="{DCE806B5-C45F-EA75-26B8-2E361D32AFA3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63" creationId="{BB6A1E21-A148-E910-ECEA-38725B524C6D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65" creationId="{5A41D17D-E1FC-F4EB-FD2B-DCBC0E767CA5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66" creationId="{5EB8AD29-7B82-4A3E-498E-866D98DA9AEF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67" creationId="{AF5B0A59-4BDA-BEBE-2123-1397D7762219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70" creationId="{7620100F-6B0C-992C-D0B4-68B34C0A9B48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71" creationId="{4A732D84-EEA4-EC54-AEE2-6D9B512148D4}"/>
          </ac:cxnSpMkLst>
        </pc:cxnChg>
        <pc:cxnChg chg="mod">
          <ac:chgData name="Wang, Wei W" userId="6ab3e5de-75c2-4eb0-b905-47abbf228ff6" providerId="ADAL" clId="{BCA9303C-8FA9-4686-B770-410DF6FECDAB}" dt="2023-12-26T06:59:12.108" v="7087" actId="1076"/>
          <ac:cxnSpMkLst>
            <pc:docMk/>
            <pc:sldMk cId="3733426768" sldId="396"/>
            <ac:cxnSpMk id="72" creationId="{4885414E-0ACB-461D-4279-7F458AE16434}"/>
          </ac:cxnSpMkLst>
        </pc:cxnChg>
      </pc:sldChg>
    </pc:docChg>
  </pc:docChgLst>
  <pc:docChgLst>
    <pc:chgData name="Wang, Wei W" userId="6ab3e5de-75c2-4eb0-b905-47abbf228ff6" providerId="ADAL" clId="{A13E0B73-043F-4A12-A6F6-323EF6900213}"/>
    <pc:docChg chg="undo redo custSel addSld delSld modSld sldOrd">
      <pc:chgData name="Wang, Wei W" userId="6ab3e5de-75c2-4eb0-b905-47abbf228ff6" providerId="ADAL" clId="{A13E0B73-043F-4A12-A6F6-323EF6900213}" dt="2023-12-18T03:01:37.720" v="5294" actId="14100"/>
      <pc:docMkLst>
        <pc:docMk/>
      </pc:docMkLst>
      <pc:sldChg chg="addSp modSp mod">
        <pc:chgData name="Wang, Wei W" userId="6ab3e5de-75c2-4eb0-b905-47abbf228ff6" providerId="ADAL" clId="{A13E0B73-043F-4A12-A6F6-323EF6900213}" dt="2023-12-14T06:02:05.543" v="1544" actId="20577"/>
        <pc:sldMkLst>
          <pc:docMk/>
          <pc:sldMk cId="3102934450" sldId="262"/>
        </pc:sldMkLst>
        <pc:spChg chg="add mod">
          <ac:chgData name="Wang, Wei W" userId="6ab3e5de-75c2-4eb0-b905-47abbf228ff6" providerId="ADAL" clId="{A13E0B73-043F-4A12-A6F6-323EF6900213}" dt="2023-12-13T05:34:58.353" v="190" actId="1076"/>
          <ac:spMkLst>
            <pc:docMk/>
            <pc:sldMk cId="3102934450" sldId="262"/>
            <ac:spMk id="2" creationId="{2C346F27-2CAC-9F57-D83A-D7D1B992765C}"/>
          </ac:spMkLst>
        </pc:spChg>
        <pc:spChg chg="add mod">
          <ac:chgData name="Wang, Wei W" userId="6ab3e5de-75c2-4eb0-b905-47abbf228ff6" providerId="ADAL" clId="{A13E0B73-043F-4A12-A6F6-323EF6900213}" dt="2023-12-14T06:02:05.543" v="1544" actId="20577"/>
          <ac:spMkLst>
            <pc:docMk/>
            <pc:sldMk cId="3102934450" sldId="262"/>
            <ac:spMk id="3" creationId="{B883987C-404A-0737-6A92-DE0950F93ED6}"/>
          </ac:spMkLst>
        </pc:spChg>
      </pc:sldChg>
      <pc:sldChg chg="add del">
        <pc:chgData name="Wang, Wei W" userId="6ab3e5de-75c2-4eb0-b905-47abbf228ff6" providerId="ADAL" clId="{A13E0B73-043F-4A12-A6F6-323EF6900213}" dt="2023-12-13T04:09:24.431" v="184" actId="47"/>
        <pc:sldMkLst>
          <pc:docMk/>
          <pc:sldMk cId="326920052" sldId="292"/>
        </pc:sldMkLst>
      </pc:sldChg>
      <pc:sldChg chg="modSp mod modNotesTx">
        <pc:chgData name="Wang, Wei W" userId="6ab3e5de-75c2-4eb0-b905-47abbf228ff6" providerId="ADAL" clId="{A13E0B73-043F-4A12-A6F6-323EF6900213}" dt="2023-12-15T02:59:38.514" v="2947" actId="20577"/>
        <pc:sldMkLst>
          <pc:docMk/>
          <pc:sldMk cId="2660794989" sldId="342"/>
        </pc:sldMkLst>
        <pc:spChg chg="mod">
          <ac:chgData name="Wang, Wei W" userId="6ab3e5de-75c2-4eb0-b905-47abbf228ff6" providerId="ADAL" clId="{A13E0B73-043F-4A12-A6F6-323EF6900213}" dt="2023-12-15T02:59:38.514" v="2947" actId="20577"/>
          <ac:spMkLst>
            <pc:docMk/>
            <pc:sldMk cId="2660794989" sldId="342"/>
            <ac:spMk id="5" creationId="{33B525AA-85FF-4C19-9919-12FC37027247}"/>
          </ac:spMkLst>
        </pc:spChg>
      </pc:sldChg>
      <pc:sldChg chg="del">
        <pc:chgData name="Wang, Wei W" userId="6ab3e5de-75c2-4eb0-b905-47abbf228ff6" providerId="ADAL" clId="{A13E0B73-043F-4A12-A6F6-323EF6900213}" dt="2023-12-13T03:06:09.796" v="51" actId="47"/>
        <pc:sldMkLst>
          <pc:docMk/>
          <pc:sldMk cId="324745542" sldId="365"/>
        </pc:sldMkLst>
      </pc:sldChg>
      <pc:sldChg chg="del">
        <pc:chgData name="Wang, Wei W" userId="6ab3e5de-75c2-4eb0-b905-47abbf228ff6" providerId="ADAL" clId="{A13E0B73-043F-4A12-A6F6-323EF6900213}" dt="2023-12-13T03:06:14.538" v="52" actId="47"/>
        <pc:sldMkLst>
          <pc:docMk/>
          <pc:sldMk cId="4176960936" sldId="366"/>
        </pc:sldMkLst>
      </pc:sldChg>
      <pc:sldChg chg="modSp mod modNotesTx">
        <pc:chgData name="Wang, Wei W" userId="6ab3e5de-75c2-4eb0-b905-47abbf228ff6" providerId="ADAL" clId="{A13E0B73-043F-4A12-A6F6-323EF6900213}" dt="2023-12-15T01:01:58.672" v="2778" actId="14100"/>
        <pc:sldMkLst>
          <pc:docMk/>
          <pc:sldMk cId="1413269310" sldId="367"/>
        </pc:sldMkLst>
        <pc:spChg chg="mod">
          <ac:chgData name="Wang, Wei W" userId="6ab3e5de-75c2-4eb0-b905-47abbf228ff6" providerId="ADAL" clId="{A13E0B73-043F-4A12-A6F6-323EF6900213}" dt="2023-12-15T01:01:49.779" v="2771" actId="14100"/>
          <ac:spMkLst>
            <pc:docMk/>
            <pc:sldMk cId="1413269310" sldId="367"/>
            <ac:spMk id="21" creationId="{BA54708F-61DB-88C9-9C9E-53249ACE68E3}"/>
          </ac:spMkLst>
        </pc:spChg>
        <pc:spChg chg="mod">
          <ac:chgData name="Wang, Wei W" userId="6ab3e5de-75c2-4eb0-b905-47abbf228ff6" providerId="ADAL" clId="{A13E0B73-043F-4A12-A6F6-323EF6900213}" dt="2023-12-15T01:01:58.672" v="2778" actId="14100"/>
          <ac:spMkLst>
            <pc:docMk/>
            <pc:sldMk cId="1413269310" sldId="367"/>
            <ac:spMk id="23" creationId="{734BB2FF-610F-CDA4-93A0-942A6226CFCF}"/>
          </ac:spMkLst>
        </pc:spChg>
        <pc:spChg chg="mod">
          <ac:chgData name="Wang, Wei W" userId="6ab3e5de-75c2-4eb0-b905-47abbf228ff6" providerId="ADAL" clId="{A13E0B73-043F-4A12-A6F6-323EF6900213}" dt="2023-12-14T03:15:09.877" v="1285" actId="20577"/>
          <ac:spMkLst>
            <pc:docMk/>
            <pc:sldMk cId="1413269310" sldId="367"/>
            <ac:spMk id="82" creationId="{D8444EDD-FC09-8225-4B5F-892C72985FE9}"/>
          </ac:spMkLst>
        </pc:spChg>
      </pc:sldChg>
      <pc:sldChg chg="del">
        <pc:chgData name="Wang, Wei W" userId="6ab3e5de-75c2-4eb0-b905-47abbf228ff6" providerId="ADAL" clId="{A13E0B73-043F-4A12-A6F6-323EF6900213}" dt="2023-12-13T03:06:09.056" v="50" actId="47"/>
        <pc:sldMkLst>
          <pc:docMk/>
          <pc:sldMk cId="3354189438" sldId="368"/>
        </pc:sldMkLst>
      </pc:sldChg>
      <pc:sldChg chg="del">
        <pc:chgData name="Wang, Wei W" userId="6ab3e5de-75c2-4eb0-b905-47abbf228ff6" providerId="ADAL" clId="{A13E0B73-043F-4A12-A6F6-323EF6900213}" dt="2023-12-13T03:06:05.874" v="48" actId="47"/>
        <pc:sldMkLst>
          <pc:docMk/>
          <pc:sldMk cId="1986037832" sldId="369"/>
        </pc:sldMkLst>
      </pc:sldChg>
      <pc:sldChg chg="del">
        <pc:chgData name="Wang, Wei W" userId="6ab3e5de-75c2-4eb0-b905-47abbf228ff6" providerId="ADAL" clId="{A13E0B73-043F-4A12-A6F6-323EF6900213}" dt="2023-12-13T03:06:08.027" v="49" actId="47"/>
        <pc:sldMkLst>
          <pc:docMk/>
          <pc:sldMk cId="3382351267" sldId="370"/>
        </pc:sldMkLst>
      </pc:sldChg>
      <pc:sldChg chg="modSp mod modNotesTx">
        <pc:chgData name="Wang, Wei W" userId="6ab3e5de-75c2-4eb0-b905-47abbf228ff6" providerId="ADAL" clId="{A13E0B73-043F-4A12-A6F6-323EF6900213}" dt="2023-12-13T07:08:19.542" v="269" actId="20577"/>
        <pc:sldMkLst>
          <pc:docMk/>
          <pc:sldMk cId="768143185" sldId="371"/>
        </pc:sldMkLst>
        <pc:spChg chg="mod">
          <ac:chgData name="Wang, Wei W" userId="6ab3e5de-75c2-4eb0-b905-47abbf228ff6" providerId="ADAL" clId="{A13E0B73-043F-4A12-A6F6-323EF6900213}" dt="2023-12-13T07:08:19.542" v="269" actId="20577"/>
          <ac:spMkLst>
            <pc:docMk/>
            <pc:sldMk cId="768143185" sldId="371"/>
            <ac:spMk id="97" creationId="{A24BAB41-B7CD-9BD7-9003-DAB36D4905DF}"/>
          </ac:spMkLst>
        </pc:spChg>
      </pc:sldChg>
      <pc:sldChg chg="modSp mod">
        <pc:chgData name="Wang, Wei W" userId="6ab3e5de-75c2-4eb0-b905-47abbf228ff6" providerId="ADAL" clId="{A13E0B73-043F-4A12-A6F6-323EF6900213}" dt="2023-12-15T07:46:45.012" v="5173" actId="20577"/>
        <pc:sldMkLst>
          <pc:docMk/>
          <pc:sldMk cId="2988959204" sldId="372"/>
        </pc:sldMkLst>
        <pc:spChg chg="mod">
          <ac:chgData name="Wang, Wei W" userId="6ab3e5de-75c2-4eb0-b905-47abbf228ff6" providerId="ADAL" clId="{A13E0B73-043F-4A12-A6F6-323EF6900213}" dt="2023-12-14T01:38:59.136" v="276" actId="6549"/>
          <ac:spMkLst>
            <pc:docMk/>
            <pc:sldMk cId="2988959204" sldId="372"/>
            <ac:spMk id="5" creationId="{3B9D983B-CE8C-2E6A-B92F-7F056DFECD9F}"/>
          </ac:spMkLst>
        </pc:spChg>
        <pc:spChg chg="mod">
          <ac:chgData name="Wang, Wei W" userId="6ab3e5de-75c2-4eb0-b905-47abbf228ff6" providerId="ADAL" clId="{A13E0B73-043F-4A12-A6F6-323EF6900213}" dt="2023-12-14T01:39:18.612" v="277" actId="6549"/>
          <ac:spMkLst>
            <pc:docMk/>
            <pc:sldMk cId="2988959204" sldId="372"/>
            <ac:spMk id="11" creationId="{41D21D3B-1251-82A4-C6E6-B171E9FC82D9}"/>
          </ac:spMkLst>
        </pc:spChg>
        <pc:spChg chg="mod">
          <ac:chgData name="Wang, Wei W" userId="6ab3e5de-75c2-4eb0-b905-47abbf228ff6" providerId="ADAL" clId="{A13E0B73-043F-4A12-A6F6-323EF6900213}" dt="2023-12-13T03:57:56.928" v="158" actId="20577"/>
          <ac:spMkLst>
            <pc:docMk/>
            <pc:sldMk cId="2988959204" sldId="372"/>
            <ac:spMk id="14" creationId="{E6E49B47-1F9A-B7B5-8368-50D5620CA705}"/>
          </ac:spMkLst>
        </pc:spChg>
        <pc:spChg chg="mod">
          <ac:chgData name="Wang, Wei W" userId="6ab3e5de-75c2-4eb0-b905-47abbf228ff6" providerId="ADAL" clId="{A13E0B73-043F-4A12-A6F6-323EF6900213}" dt="2023-12-15T07:46:45.012" v="5173" actId="20577"/>
          <ac:spMkLst>
            <pc:docMk/>
            <pc:sldMk cId="2988959204" sldId="372"/>
            <ac:spMk id="97" creationId="{A24BAB41-B7CD-9BD7-9003-DAB36D4905DF}"/>
          </ac:spMkLst>
        </pc:spChg>
        <pc:cxnChg chg="mod">
          <ac:chgData name="Wang, Wei W" userId="6ab3e5de-75c2-4eb0-b905-47abbf228ff6" providerId="ADAL" clId="{A13E0B73-043F-4A12-A6F6-323EF6900213}" dt="2023-12-14T08:04:59.649" v="2355" actId="14100"/>
          <ac:cxnSpMkLst>
            <pc:docMk/>
            <pc:sldMk cId="2988959204" sldId="372"/>
            <ac:cxnSpMk id="15" creationId="{D73DA5F2-DD62-3653-CA37-585BA9D069DE}"/>
          </ac:cxnSpMkLst>
        </pc:cxnChg>
      </pc:sldChg>
      <pc:sldChg chg="del">
        <pc:chgData name="Wang, Wei W" userId="6ab3e5de-75c2-4eb0-b905-47abbf228ff6" providerId="ADAL" clId="{A13E0B73-043F-4A12-A6F6-323EF6900213}" dt="2023-12-13T03:04:43.795" v="44" actId="47"/>
        <pc:sldMkLst>
          <pc:docMk/>
          <pc:sldMk cId="3457212882" sldId="373"/>
        </pc:sldMkLst>
      </pc:sldChg>
      <pc:sldChg chg="modSp mod">
        <pc:chgData name="Wang, Wei W" userId="6ab3e5de-75c2-4eb0-b905-47abbf228ff6" providerId="ADAL" clId="{A13E0B73-043F-4A12-A6F6-323EF6900213}" dt="2023-12-13T06:37:41.531" v="243" actId="14100"/>
        <pc:sldMkLst>
          <pc:docMk/>
          <pc:sldMk cId="2273606279" sldId="374"/>
        </pc:sldMkLst>
        <pc:spChg chg="mod">
          <ac:chgData name="Wang, Wei W" userId="6ab3e5de-75c2-4eb0-b905-47abbf228ff6" providerId="ADAL" clId="{A13E0B73-043F-4A12-A6F6-323EF6900213}" dt="2023-12-13T03:56:52.140" v="131" actId="1076"/>
          <ac:spMkLst>
            <pc:docMk/>
            <pc:sldMk cId="2273606279" sldId="374"/>
            <ac:spMk id="68" creationId="{C335E016-7583-BA14-BB2E-BC1896527031}"/>
          </ac:spMkLst>
        </pc:spChg>
        <pc:cxnChg chg="mod">
          <ac:chgData name="Wang, Wei W" userId="6ab3e5de-75c2-4eb0-b905-47abbf228ff6" providerId="ADAL" clId="{A13E0B73-043F-4A12-A6F6-323EF6900213}" dt="2023-12-13T06:37:41.531" v="243" actId="14100"/>
          <ac:cxnSpMkLst>
            <pc:docMk/>
            <pc:sldMk cId="2273606279" sldId="374"/>
            <ac:cxnSpMk id="40" creationId="{60B9ECBA-C0FA-AE16-DC20-4320F7B90F11}"/>
          </ac:cxnSpMkLst>
        </pc:cxnChg>
        <pc:cxnChg chg="mod">
          <ac:chgData name="Wang, Wei W" userId="6ab3e5de-75c2-4eb0-b905-47abbf228ff6" providerId="ADAL" clId="{A13E0B73-043F-4A12-A6F6-323EF6900213}" dt="2023-12-13T03:57:08.535" v="135" actId="14100"/>
          <ac:cxnSpMkLst>
            <pc:docMk/>
            <pc:sldMk cId="2273606279" sldId="374"/>
            <ac:cxnSpMk id="43" creationId="{54B895FC-20BA-E761-F144-AB8D74819BF5}"/>
          </ac:cxnSpMkLst>
        </pc:cxnChg>
        <pc:cxnChg chg="mod">
          <ac:chgData name="Wang, Wei W" userId="6ab3e5de-75c2-4eb0-b905-47abbf228ff6" providerId="ADAL" clId="{A13E0B73-043F-4A12-A6F6-323EF6900213}" dt="2023-12-13T03:56:56.075" v="132" actId="1076"/>
          <ac:cxnSpMkLst>
            <pc:docMk/>
            <pc:sldMk cId="2273606279" sldId="374"/>
            <ac:cxnSpMk id="65" creationId="{0B967CF8-06D9-7E0E-3FD6-3718DB343B87}"/>
          </ac:cxnSpMkLst>
        </pc:cxnChg>
      </pc:sldChg>
      <pc:sldChg chg="add del">
        <pc:chgData name="Wang, Wei W" userId="6ab3e5de-75c2-4eb0-b905-47abbf228ff6" providerId="ADAL" clId="{A13E0B73-043F-4A12-A6F6-323EF6900213}" dt="2023-12-14T01:51:38.827" v="385" actId="47"/>
        <pc:sldMkLst>
          <pc:docMk/>
          <pc:sldMk cId="28275971" sldId="375"/>
        </pc:sldMkLst>
      </pc:sldChg>
      <pc:sldChg chg="del">
        <pc:chgData name="Wang, Wei W" userId="6ab3e5de-75c2-4eb0-b905-47abbf228ff6" providerId="ADAL" clId="{A13E0B73-043F-4A12-A6F6-323EF6900213}" dt="2023-12-13T03:04:40.489" v="43" actId="47"/>
        <pc:sldMkLst>
          <pc:docMk/>
          <pc:sldMk cId="3674362652" sldId="376"/>
        </pc:sldMkLst>
      </pc:sldChg>
      <pc:sldChg chg="del">
        <pc:chgData name="Wang, Wei W" userId="6ab3e5de-75c2-4eb0-b905-47abbf228ff6" providerId="ADAL" clId="{A13E0B73-043F-4A12-A6F6-323EF6900213}" dt="2023-12-13T03:04:50.808" v="45" actId="47"/>
        <pc:sldMkLst>
          <pc:docMk/>
          <pc:sldMk cId="2167834675" sldId="377"/>
        </pc:sldMkLst>
      </pc:sldChg>
      <pc:sldChg chg="modSp mod modNotesTx">
        <pc:chgData name="Wang, Wei W" userId="6ab3e5de-75c2-4eb0-b905-47abbf228ff6" providerId="ADAL" clId="{A13E0B73-043F-4A12-A6F6-323EF6900213}" dt="2023-12-15T06:27:44.960" v="4539" actId="20577"/>
        <pc:sldMkLst>
          <pc:docMk/>
          <pc:sldMk cId="821015259" sldId="378"/>
        </pc:sldMkLst>
        <pc:spChg chg="mod">
          <ac:chgData name="Wang, Wei W" userId="6ab3e5de-75c2-4eb0-b905-47abbf228ff6" providerId="ADAL" clId="{A13E0B73-043F-4A12-A6F6-323EF6900213}" dt="2023-12-14T14:37:48.163" v="2759" actId="1076"/>
          <ac:spMkLst>
            <pc:docMk/>
            <pc:sldMk cId="821015259" sldId="378"/>
            <ac:spMk id="21" creationId="{BA54708F-61DB-88C9-9C9E-53249ACE68E3}"/>
          </ac:spMkLst>
        </pc:spChg>
        <pc:spChg chg="mod">
          <ac:chgData name="Wang, Wei W" userId="6ab3e5de-75c2-4eb0-b905-47abbf228ff6" providerId="ADAL" clId="{A13E0B73-043F-4A12-A6F6-323EF6900213}" dt="2023-12-15T01:02:44.843" v="2800" actId="1076"/>
          <ac:spMkLst>
            <pc:docMk/>
            <pc:sldMk cId="821015259" sldId="378"/>
            <ac:spMk id="23" creationId="{734BB2FF-610F-CDA4-93A0-942A6226CFCF}"/>
          </ac:spMkLst>
        </pc:spChg>
        <pc:spChg chg="mod">
          <ac:chgData name="Wang, Wei W" userId="6ab3e5de-75c2-4eb0-b905-47abbf228ff6" providerId="ADAL" clId="{A13E0B73-043F-4A12-A6F6-323EF6900213}" dt="2023-12-14T14:38:01.752" v="2763" actId="14100"/>
          <ac:spMkLst>
            <pc:docMk/>
            <pc:sldMk cId="821015259" sldId="378"/>
            <ac:spMk id="26" creationId="{9551E676-4F5F-F016-D80A-56BBA247AD4E}"/>
          </ac:spMkLst>
        </pc:spChg>
        <pc:spChg chg="mod">
          <ac:chgData name="Wang, Wei W" userId="6ab3e5de-75c2-4eb0-b905-47abbf228ff6" providerId="ADAL" clId="{A13E0B73-043F-4A12-A6F6-323EF6900213}" dt="2023-12-15T06:27:44.960" v="4539" actId="20577"/>
          <ac:spMkLst>
            <pc:docMk/>
            <pc:sldMk cId="821015259" sldId="378"/>
            <ac:spMk id="32" creationId="{34EE9DB5-8C75-E383-DE07-F55DEBCF669C}"/>
          </ac:spMkLst>
        </pc:spChg>
        <pc:spChg chg="mod">
          <ac:chgData name="Wang, Wei W" userId="6ab3e5de-75c2-4eb0-b905-47abbf228ff6" providerId="ADAL" clId="{A13E0B73-043F-4A12-A6F6-323EF6900213}" dt="2023-12-14T01:39:59.951" v="283" actId="20577"/>
          <ac:spMkLst>
            <pc:docMk/>
            <pc:sldMk cId="821015259" sldId="378"/>
            <ac:spMk id="67" creationId="{219CB76A-2970-41A7-01DD-0592182705CE}"/>
          </ac:spMkLst>
        </pc:spChg>
      </pc:sldChg>
      <pc:sldChg chg="modSp mod ord modNotesTx">
        <pc:chgData name="Wang, Wei W" userId="6ab3e5de-75c2-4eb0-b905-47abbf228ff6" providerId="ADAL" clId="{A13E0B73-043F-4A12-A6F6-323EF6900213}" dt="2023-12-14T03:24:44.412" v="1543" actId="6549"/>
        <pc:sldMkLst>
          <pc:docMk/>
          <pc:sldMk cId="1850712082" sldId="379"/>
        </pc:sldMkLst>
        <pc:spChg chg="mod">
          <ac:chgData name="Wang, Wei W" userId="6ab3e5de-75c2-4eb0-b905-47abbf228ff6" providerId="ADAL" clId="{A13E0B73-043F-4A12-A6F6-323EF6900213}" dt="2023-12-14T03:24:44.412" v="1543" actId="6549"/>
          <ac:spMkLst>
            <pc:docMk/>
            <pc:sldMk cId="1850712082" sldId="379"/>
            <ac:spMk id="78" creationId="{FACBF3C7-72B5-9A28-2BD0-62AA9F097925}"/>
          </ac:spMkLst>
        </pc:spChg>
      </pc:sldChg>
      <pc:sldChg chg="modSp add del mod modNotesTx">
        <pc:chgData name="Wang, Wei W" userId="6ab3e5de-75c2-4eb0-b905-47abbf228ff6" providerId="ADAL" clId="{A13E0B73-043F-4A12-A6F6-323EF6900213}" dt="2023-12-15T06:34:37.404" v="4982" actId="20577"/>
        <pc:sldMkLst>
          <pc:docMk/>
          <pc:sldMk cId="3896971372" sldId="380"/>
        </pc:sldMkLst>
        <pc:spChg chg="mod">
          <ac:chgData name="Wang, Wei W" userId="6ab3e5de-75c2-4eb0-b905-47abbf228ff6" providerId="ADAL" clId="{A13E0B73-043F-4A12-A6F6-323EF6900213}" dt="2023-12-15T06:34:37.404" v="4982" actId="20577"/>
          <ac:spMkLst>
            <pc:docMk/>
            <pc:sldMk cId="3896971372" sldId="380"/>
            <ac:spMk id="2" creationId="{F6BBA066-B9A5-E996-C23A-DD52EB52DA7F}"/>
          </ac:spMkLst>
        </pc:spChg>
        <pc:spChg chg="mod">
          <ac:chgData name="Wang, Wei W" userId="6ab3e5de-75c2-4eb0-b905-47abbf228ff6" providerId="ADAL" clId="{A13E0B73-043F-4A12-A6F6-323EF6900213}" dt="2023-12-15T06:07:12.295" v="4067" actId="255"/>
          <ac:spMkLst>
            <pc:docMk/>
            <pc:sldMk cId="3896971372" sldId="380"/>
            <ac:spMk id="90" creationId="{FE3B67AC-71E1-3431-F379-4D26BE4191B3}"/>
          </ac:spMkLst>
        </pc:spChg>
      </pc:sldChg>
      <pc:sldChg chg="delSp modSp del mod">
        <pc:chgData name="Wang, Wei W" userId="6ab3e5de-75c2-4eb0-b905-47abbf228ff6" providerId="ADAL" clId="{A13E0B73-043F-4A12-A6F6-323EF6900213}" dt="2023-12-14T01:41:25.905" v="294" actId="47"/>
        <pc:sldMkLst>
          <pc:docMk/>
          <pc:sldMk cId="3698185454" sldId="381"/>
        </pc:sldMkLst>
        <pc:spChg chg="del mod">
          <ac:chgData name="Wang, Wei W" userId="6ab3e5de-75c2-4eb0-b905-47abbf228ff6" providerId="ADAL" clId="{A13E0B73-043F-4A12-A6F6-323EF6900213}" dt="2023-12-14T01:41:25.150" v="293"/>
          <ac:spMkLst>
            <pc:docMk/>
            <pc:sldMk cId="3698185454" sldId="381"/>
            <ac:spMk id="2" creationId="{F6BBA066-B9A5-E996-C23A-DD52EB52DA7F}"/>
          </ac:spMkLst>
        </pc:spChg>
      </pc:sldChg>
      <pc:sldChg chg="addSp modSp mod">
        <pc:chgData name="Wang, Wei W" userId="6ab3e5de-75c2-4eb0-b905-47abbf228ff6" providerId="ADAL" clId="{A13E0B73-043F-4A12-A6F6-323EF6900213}" dt="2023-12-15T05:14:53.623" v="4046" actId="1076"/>
        <pc:sldMkLst>
          <pc:docMk/>
          <pc:sldMk cId="4220165353" sldId="382"/>
        </pc:sldMkLst>
        <pc:spChg chg="add mod">
          <ac:chgData name="Wang, Wei W" userId="6ab3e5de-75c2-4eb0-b905-47abbf228ff6" providerId="ADAL" clId="{A13E0B73-043F-4A12-A6F6-323EF6900213}" dt="2023-12-15T05:14:53.623" v="4046" actId="1076"/>
          <ac:spMkLst>
            <pc:docMk/>
            <pc:sldMk cId="4220165353" sldId="382"/>
            <ac:spMk id="2" creationId="{186CEAAC-E1AF-5391-316F-F25451787A3D}"/>
          </ac:spMkLst>
        </pc:spChg>
        <pc:spChg chg="mod">
          <ac:chgData name="Wang, Wei W" userId="6ab3e5de-75c2-4eb0-b905-47abbf228ff6" providerId="ADAL" clId="{A13E0B73-043F-4A12-A6F6-323EF6900213}" dt="2023-12-15T02:54:15.026" v="2945" actId="1076"/>
          <ac:spMkLst>
            <pc:docMk/>
            <pc:sldMk cId="4220165353" sldId="382"/>
            <ac:spMk id="7" creationId="{841C0CAB-1D89-4BF0-ABB3-C7C0463D7BA7}"/>
          </ac:spMkLst>
        </pc:spChg>
        <pc:spChg chg="mod">
          <ac:chgData name="Wang, Wei W" userId="6ab3e5de-75c2-4eb0-b905-47abbf228ff6" providerId="ADAL" clId="{A13E0B73-043F-4A12-A6F6-323EF6900213}" dt="2023-12-15T03:03:56.793" v="3277" actId="255"/>
          <ac:spMkLst>
            <pc:docMk/>
            <pc:sldMk cId="4220165353" sldId="382"/>
            <ac:spMk id="90" creationId="{FE3B67AC-71E1-3431-F379-4D26BE4191B3}"/>
          </ac:spMkLst>
        </pc:spChg>
      </pc:sldChg>
      <pc:sldChg chg="modSp mod ord modNotesTx">
        <pc:chgData name="Wang, Wei W" userId="6ab3e5de-75c2-4eb0-b905-47abbf228ff6" providerId="ADAL" clId="{A13E0B73-043F-4A12-A6F6-323EF6900213}" dt="2023-12-14T01:42:11.280" v="303" actId="20577"/>
        <pc:sldMkLst>
          <pc:docMk/>
          <pc:sldMk cId="750679782" sldId="383"/>
        </pc:sldMkLst>
        <pc:spChg chg="mod">
          <ac:chgData name="Wang, Wei W" userId="6ab3e5de-75c2-4eb0-b905-47abbf228ff6" providerId="ADAL" clId="{A13E0B73-043F-4A12-A6F6-323EF6900213}" dt="2023-12-13T06:54:18.943" v="246" actId="20577"/>
          <ac:spMkLst>
            <pc:docMk/>
            <pc:sldMk cId="750679782" sldId="383"/>
            <ac:spMk id="2" creationId="{B5310CBE-F5A6-2BB6-C388-8EE92BA9F4E5}"/>
          </ac:spMkLst>
        </pc:spChg>
      </pc:sldChg>
      <pc:sldChg chg="modSp mod">
        <pc:chgData name="Wang, Wei W" userId="6ab3e5de-75c2-4eb0-b905-47abbf228ff6" providerId="ADAL" clId="{A13E0B73-043F-4A12-A6F6-323EF6900213}" dt="2023-12-18T03:01:37.720" v="5294" actId="14100"/>
        <pc:sldMkLst>
          <pc:docMk/>
          <pc:sldMk cId="3958356578" sldId="384"/>
        </pc:sldMkLst>
        <pc:spChg chg="mod">
          <ac:chgData name="Wang, Wei W" userId="6ab3e5de-75c2-4eb0-b905-47abbf228ff6" providerId="ADAL" clId="{A13E0B73-043F-4A12-A6F6-323EF6900213}" dt="2023-12-18T03:01:37.720" v="5294" actId="14100"/>
          <ac:spMkLst>
            <pc:docMk/>
            <pc:sldMk cId="3958356578" sldId="384"/>
            <ac:spMk id="2" creationId="{F6BBA066-B9A5-E996-C23A-DD52EB52DA7F}"/>
          </ac:spMkLst>
        </pc:spChg>
        <pc:spChg chg="mod">
          <ac:chgData name="Wang, Wei W" userId="6ab3e5de-75c2-4eb0-b905-47abbf228ff6" providerId="ADAL" clId="{A13E0B73-043F-4A12-A6F6-323EF6900213}" dt="2023-12-15T06:35:15.319" v="4992" actId="1076"/>
          <ac:spMkLst>
            <pc:docMk/>
            <pc:sldMk cId="3958356578" sldId="384"/>
            <ac:spMk id="90" creationId="{FE3B67AC-71E1-3431-F379-4D26BE4191B3}"/>
          </ac:spMkLst>
        </pc:spChg>
      </pc:sldChg>
      <pc:sldChg chg="modSp mod">
        <pc:chgData name="Wang, Wei W" userId="6ab3e5de-75c2-4eb0-b905-47abbf228ff6" providerId="ADAL" clId="{A13E0B73-043F-4A12-A6F6-323EF6900213}" dt="2023-12-15T10:05:21.484" v="5293" actId="20577"/>
        <pc:sldMkLst>
          <pc:docMk/>
          <pc:sldMk cId="2980979819" sldId="385"/>
        </pc:sldMkLst>
        <pc:spChg chg="mod">
          <ac:chgData name="Wang, Wei W" userId="6ab3e5de-75c2-4eb0-b905-47abbf228ff6" providerId="ADAL" clId="{A13E0B73-043F-4A12-A6F6-323EF6900213}" dt="2023-12-15T10:05:21.484" v="5293" actId="20577"/>
          <ac:spMkLst>
            <pc:docMk/>
            <pc:sldMk cId="2980979819" sldId="385"/>
            <ac:spMk id="2" creationId="{B5310CBE-F5A6-2BB6-C388-8EE92BA9F4E5}"/>
          </ac:spMkLst>
        </pc:spChg>
      </pc:sldChg>
      <pc:sldChg chg="addSp modSp mod">
        <pc:chgData name="Wang, Wei W" userId="6ab3e5de-75c2-4eb0-b905-47abbf228ff6" providerId="ADAL" clId="{A13E0B73-043F-4A12-A6F6-323EF6900213}" dt="2023-12-14T01:45:59.016" v="312" actId="1076"/>
        <pc:sldMkLst>
          <pc:docMk/>
          <pc:sldMk cId="2783616364" sldId="386"/>
        </pc:sldMkLst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3" creationId="{1B5E6D2A-557F-4320-6669-1BAB1BFB9E83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4" creationId="{81A6C5FD-A530-1B21-0DF0-DE990DEF0D5F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5" creationId="{73E3216C-7DCB-F11A-E91F-3898598670BE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6" creationId="{3F4A5995-352C-F240-E967-D58408C66BAE}"/>
          </ac:spMkLst>
        </pc:spChg>
        <pc:spChg chg="mod">
          <ac:chgData name="Wang, Wei W" userId="6ab3e5de-75c2-4eb0-b905-47abbf228ff6" providerId="ADAL" clId="{A13E0B73-043F-4A12-A6F6-323EF6900213}" dt="2023-12-14T01:45:17.455" v="306" actId="1076"/>
          <ac:spMkLst>
            <pc:docMk/>
            <pc:sldMk cId="2783616364" sldId="386"/>
            <ac:spMk id="7" creationId="{841C0CAB-1D89-4BF0-ABB3-C7C0463D7BA7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8" creationId="{464CD246-9623-E0F4-50FA-6002F2C7BCC6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9" creationId="{4D8E674C-7B3F-6485-9720-B2FF33CA8014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10" creationId="{D71AC1AC-9122-2F51-2405-89F9888681F8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12" creationId="{7792A804-EE06-0860-91C1-072EAE3407DB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13" creationId="{5F9F011C-B3A1-8087-8292-BC150E573BCA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17" creationId="{F213D81C-68DC-1A56-FE8D-D9E2C3E362B6}"/>
          </ac:spMkLst>
        </pc:spChg>
        <pc:spChg chg="mod">
          <ac:chgData name="Wang, Wei W" userId="6ab3e5de-75c2-4eb0-b905-47abbf228ff6" providerId="ADAL" clId="{A13E0B73-043F-4A12-A6F6-323EF6900213}" dt="2023-12-14T01:45:49.525" v="311" actId="164"/>
          <ac:spMkLst>
            <pc:docMk/>
            <pc:sldMk cId="2783616364" sldId="386"/>
            <ac:spMk id="19" creationId="{278954EF-82DF-101D-33E0-74199F66B1DD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1" creationId="{A6482C4E-1D2B-C7CB-1286-E6933CF07565}"/>
          </ac:spMkLst>
        </pc:spChg>
        <pc:spChg chg="mod">
          <ac:chgData name="Wang, Wei W" userId="6ab3e5de-75c2-4eb0-b905-47abbf228ff6" providerId="ADAL" clId="{A13E0B73-043F-4A12-A6F6-323EF6900213}" dt="2023-12-14T01:45:30.342" v="307" actId="164"/>
          <ac:spMkLst>
            <pc:docMk/>
            <pc:sldMk cId="2783616364" sldId="386"/>
            <ac:spMk id="23" creationId="{3F62E4CE-EE30-252B-C015-164D9BEE4F85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4" creationId="{099C5DDD-67D2-FD94-5C27-3B2DF593E9AB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5" creationId="{B90C53A8-E494-472C-F83B-76D634DA790E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6" creationId="{94BEBE78-8CE5-FDAA-951D-1403DE816BDB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7" creationId="{C1CFCB62-DD35-8EF4-DFD7-50D9CBD6A8E4}"/>
          </ac:spMkLst>
        </pc:spChg>
        <pc:spChg chg="mod">
          <ac:chgData name="Wang, Wei W" userId="6ab3e5de-75c2-4eb0-b905-47abbf228ff6" providerId="ADAL" clId="{A13E0B73-043F-4A12-A6F6-323EF6900213}" dt="2023-12-14T01:45:05.973" v="304" actId="164"/>
          <ac:spMkLst>
            <pc:docMk/>
            <pc:sldMk cId="2783616364" sldId="386"/>
            <ac:spMk id="28" creationId="{A570899E-4E8A-A7CF-C123-0A6A74DD549A}"/>
          </ac:spMkLst>
        </pc:spChg>
        <pc:grpChg chg="add mod">
          <ac:chgData name="Wang, Wei W" userId="6ab3e5de-75c2-4eb0-b905-47abbf228ff6" providerId="ADAL" clId="{A13E0B73-043F-4A12-A6F6-323EF6900213}" dt="2023-12-14T01:45:30.342" v="307" actId="164"/>
          <ac:grpSpMkLst>
            <pc:docMk/>
            <pc:sldMk cId="2783616364" sldId="386"/>
            <ac:grpSpMk id="11" creationId="{B968CD76-EEDB-2261-0B0E-B7628521BD10}"/>
          </ac:grpSpMkLst>
        </pc:grpChg>
        <pc:grpChg chg="add mod">
          <ac:chgData name="Wang, Wei W" userId="6ab3e5de-75c2-4eb0-b905-47abbf228ff6" providerId="ADAL" clId="{A13E0B73-043F-4A12-A6F6-323EF6900213}" dt="2023-12-14T01:45:49.525" v="311" actId="164"/>
          <ac:grpSpMkLst>
            <pc:docMk/>
            <pc:sldMk cId="2783616364" sldId="386"/>
            <ac:grpSpMk id="14" creationId="{687E45A6-3EF5-AC03-93D7-B5EAE04F4F6A}"/>
          </ac:grpSpMkLst>
        </pc:grpChg>
        <pc:grpChg chg="add mod">
          <ac:chgData name="Wang, Wei W" userId="6ab3e5de-75c2-4eb0-b905-47abbf228ff6" providerId="ADAL" clId="{A13E0B73-043F-4A12-A6F6-323EF6900213}" dt="2023-12-14T01:45:59.016" v="312" actId="1076"/>
          <ac:grpSpMkLst>
            <pc:docMk/>
            <pc:sldMk cId="2783616364" sldId="386"/>
            <ac:grpSpMk id="15" creationId="{B4043EE6-AFF8-9A22-779F-0046450744C0}"/>
          </ac:grpSpMkLst>
        </pc:grpChg>
        <pc:cxnChg chg="mod">
          <ac:chgData name="Wang, Wei W" userId="6ab3e5de-75c2-4eb0-b905-47abbf228ff6" providerId="ADAL" clId="{A13E0B73-043F-4A12-A6F6-323EF6900213}" dt="2023-12-14T01:45:05.973" v="304" actId="164"/>
          <ac:cxnSpMkLst>
            <pc:docMk/>
            <pc:sldMk cId="2783616364" sldId="386"/>
            <ac:cxnSpMk id="30" creationId="{B3891633-0010-4C25-BBE5-F16842AB1DCA}"/>
          </ac:cxnSpMkLst>
        </pc:cxnChg>
        <pc:cxnChg chg="mod">
          <ac:chgData name="Wang, Wei W" userId="6ab3e5de-75c2-4eb0-b905-47abbf228ff6" providerId="ADAL" clId="{A13E0B73-043F-4A12-A6F6-323EF6900213}" dt="2023-12-14T01:45:05.973" v="304" actId="164"/>
          <ac:cxnSpMkLst>
            <pc:docMk/>
            <pc:sldMk cId="2783616364" sldId="386"/>
            <ac:cxnSpMk id="33" creationId="{11EF3A8A-699E-4459-EFEF-C95191FFE312}"/>
          </ac:cxnSpMkLst>
        </pc:cxnChg>
      </pc:sldChg>
      <pc:sldChg chg="addSp modSp mod">
        <pc:chgData name="Wang, Wei W" userId="6ab3e5de-75c2-4eb0-b905-47abbf228ff6" providerId="ADAL" clId="{A13E0B73-043F-4A12-A6F6-323EF6900213}" dt="2023-12-15T09:51:32.320" v="5208" actId="1076"/>
        <pc:sldMkLst>
          <pc:docMk/>
          <pc:sldMk cId="3628002757" sldId="388"/>
        </pc:sldMkLst>
        <pc:spChg chg="add mod">
          <ac:chgData name="Wang, Wei W" userId="6ab3e5de-75c2-4eb0-b905-47abbf228ff6" providerId="ADAL" clId="{A13E0B73-043F-4A12-A6F6-323EF6900213}" dt="2023-12-15T02:39:34.447" v="2824" actId="1076"/>
          <ac:spMkLst>
            <pc:docMk/>
            <pc:sldMk cId="3628002757" sldId="388"/>
            <ac:spMk id="2" creationId="{1EA7E358-A5B2-13AE-4634-99ADE0B5FCEF}"/>
          </ac:spMkLst>
        </pc:spChg>
        <pc:spChg chg="add mod">
          <ac:chgData name="Wang, Wei W" userId="6ab3e5de-75c2-4eb0-b905-47abbf228ff6" providerId="ADAL" clId="{A13E0B73-043F-4A12-A6F6-323EF6900213}" dt="2023-12-15T02:39:34.447" v="2824" actId="1076"/>
          <ac:spMkLst>
            <pc:docMk/>
            <pc:sldMk cId="3628002757" sldId="388"/>
            <ac:spMk id="3" creationId="{0A120720-44B2-0837-2378-A567118EF7F9}"/>
          </ac:spMkLst>
        </pc:spChg>
        <pc:spChg chg="add mod">
          <ac:chgData name="Wang, Wei W" userId="6ab3e5de-75c2-4eb0-b905-47abbf228ff6" providerId="ADAL" clId="{A13E0B73-043F-4A12-A6F6-323EF6900213}" dt="2023-12-15T02:39:40.650" v="2825" actId="1076"/>
          <ac:spMkLst>
            <pc:docMk/>
            <pc:sldMk cId="3628002757" sldId="388"/>
            <ac:spMk id="8" creationId="{EB7E5CAA-0D16-C165-A571-F58367310C52}"/>
          </ac:spMkLst>
        </pc:spChg>
        <pc:spChg chg="add mod">
          <ac:chgData name="Wang, Wei W" userId="6ab3e5de-75c2-4eb0-b905-47abbf228ff6" providerId="ADAL" clId="{A13E0B73-043F-4A12-A6F6-323EF6900213}" dt="2023-12-15T09:51:00.057" v="5195" actId="1076"/>
          <ac:spMkLst>
            <pc:docMk/>
            <pc:sldMk cId="3628002757" sldId="388"/>
            <ac:spMk id="9" creationId="{D8B75C2F-C6AF-3D4F-2283-7BEF0A826104}"/>
          </ac:spMkLst>
        </pc:spChg>
        <pc:spChg chg="add mod">
          <ac:chgData name="Wang, Wei W" userId="6ab3e5de-75c2-4eb0-b905-47abbf228ff6" providerId="ADAL" clId="{A13E0B73-043F-4A12-A6F6-323EF6900213}" dt="2023-12-15T09:51:04.513" v="5196" actId="14100"/>
          <ac:spMkLst>
            <pc:docMk/>
            <pc:sldMk cId="3628002757" sldId="388"/>
            <ac:spMk id="10" creationId="{B20B938B-B97F-8DFD-AF51-933190BC4EB8}"/>
          </ac:spMkLst>
        </pc:spChg>
        <pc:spChg chg="add mod">
          <ac:chgData name="Wang, Wei W" userId="6ab3e5de-75c2-4eb0-b905-47abbf228ff6" providerId="ADAL" clId="{A13E0B73-043F-4A12-A6F6-323EF6900213}" dt="2023-12-15T09:51:32.320" v="5208" actId="1076"/>
          <ac:spMkLst>
            <pc:docMk/>
            <pc:sldMk cId="3628002757" sldId="388"/>
            <ac:spMk id="11" creationId="{503FA418-FC0A-827A-5EB1-FB95B111422A}"/>
          </ac:spMkLst>
        </pc:spChg>
        <pc:spChg chg="mod">
          <ac:chgData name="Wang, Wei W" userId="6ab3e5de-75c2-4eb0-b905-47abbf228ff6" providerId="ADAL" clId="{A13E0B73-043F-4A12-A6F6-323EF6900213}" dt="2023-12-15T02:38:17.517" v="2807" actId="1076"/>
          <ac:spMkLst>
            <pc:docMk/>
            <pc:sldMk cId="3628002757" sldId="388"/>
            <ac:spMk id="16" creationId="{7B794D53-E5F5-65C3-BA2C-EBCC2CCCA50E}"/>
          </ac:spMkLst>
        </pc:spChg>
        <pc:spChg chg="mod">
          <ac:chgData name="Wang, Wei W" userId="6ab3e5de-75c2-4eb0-b905-47abbf228ff6" providerId="ADAL" clId="{A13E0B73-043F-4A12-A6F6-323EF6900213}" dt="2023-12-15T02:36:21.014" v="2801" actId="207"/>
          <ac:spMkLst>
            <pc:docMk/>
            <pc:sldMk cId="3628002757" sldId="388"/>
            <ac:spMk id="43" creationId="{4578AC8E-4CFC-F720-EB07-22C8D1AFEE73}"/>
          </ac:spMkLst>
        </pc:spChg>
        <pc:spChg chg="mod">
          <ac:chgData name="Wang, Wei W" userId="6ab3e5de-75c2-4eb0-b905-47abbf228ff6" providerId="ADAL" clId="{A13E0B73-043F-4A12-A6F6-323EF6900213}" dt="2023-12-15T02:38:02.902" v="2806" actId="207"/>
          <ac:spMkLst>
            <pc:docMk/>
            <pc:sldMk cId="3628002757" sldId="388"/>
            <ac:spMk id="45" creationId="{7D22F4B8-BE1E-978F-CE1C-09D2ADCAFCDD}"/>
          </ac:spMkLst>
        </pc:spChg>
        <pc:spChg chg="mod">
          <ac:chgData name="Wang, Wei W" userId="6ab3e5de-75c2-4eb0-b905-47abbf228ff6" providerId="ADAL" clId="{A13E0B73-043F-4A12-A6F6-323EF6900213}" dt="2023-12-15T02:36:44.348" v="2802" actId="207"/>
          <ac:spMkLst>
            <pc:docMk/>
            <pc:sldMk cId="3628002757" sldId="388"/>
            <ac:spMk id="47" creationId="{21FA3281-C549-AD30-9DAD-BC3DF8940DAA}"/>
          </ac:spMkLst>
        </pc:spChg>
        <pc:spChg chg="mod">
          <ac:chgData name="Wang, Wei W" userId="6ab3e5de-75c2-4eb0-b905-47abbf228ff6" providerId="ADAL" clId="{A13E0B73-043F-4A12-A6F6-323EF6900213}" dt="2023-12-15T02:38:23.030" v="2808" actId="207"/>
          <ac:spMkLst>
            <pc:docMk/>
            <pc:sldMk cId="3628002757" sldId="388"/>
            <ac:spMk id="48" creationId="{A546E351-50EB-7F7D-20A5-05E8D27EA27D}"/>
          </ac:spMkLst>
        </pc:spChg>
        <pc:spChg chg="mod">
          <ac:chgData name="Wang, Wei W" userId="6ab3e5de-75c2-4eb0-b905-47abbf228ff6" providerId="ADAL" clId="{A13E0B73-043F-4A12-A6F6-323EF6900213}" dt="2023-12-15T02:37:13.748" v="2804" actId="207"/>
          <ac:spMkLst>
            <pc:docMk/>
            <pc:sldMk cId="3628002757" sldId="388"/>
            <ac:spMk id="49" creationId="{69C97857-958E-78C5-28EB-680A9E865997}"/>
          </ac:spMkLst>
        </pc:spChg>
        <pc:spChg chg="mod">
          <ac:chgData name="Wang, Wei W" userId="6ab3e5de-75c2-4eb0-b905-47abbf228ff6" providerId="ADAL" clId="{A13E0B73-043F-4A12-A6F6-323EF6900213}" dt="2023-12-15T02:37:43.545" v="2805" actId="207"/>
          <ac:spMkLst>
            <pc:docMk/>
            <pc:sldMk cId="3628002757" sldId="388"/>
            <ac:spMk id="50" creationId="{4BE78A60-C8CB-1A63-2810-012AEC18A4A2}"/>
          </ac:spMkLst>
        </pc:spChg>
        <pc:spChg chg="mod">
          <ac:chgData name="Wang, Wei W" userId="6ab3e5de-75c2-4eb0-b905-47abbf228ff6" providerId="ADAL" clId="{A13E0B73-043F-4A12-A6F6-323EF6900213}" dt="2023-12-14T01:49:44.512" v="384" actId="1076"/>
          <ac:spMkLst>
            <pc:docMk/>
            <pc:sldMk cId="3628002757" sldId="388"/>
            <ac:spMk id="54" creationId="{6A6DF33E-DC67-9457-49ED-193DCA687BE1}"/>
          </ac:spMkLst>
        </pc:spChg>
        <pc:spChg chg="mod">
          <ac:chgData name="Wang, Wei W" userId="6ab3e5de-75c2-4eb0-b905-47abbf228ff6" providerId="ADAL" clId="{A13E0B73-043F-4A12-A6F6-323EF6900213}" dt="2023-12-14T10:57:59.208" v="2748" actId="20577"/>
          <ac:spMkLst>
            <pc:docMk/>
            <pc:sldMk cId="3628002757" sldId="388"/>
            <ac:spMk id="58" creationId="{F2F3427C-EB08-708C-3462-E05AE739F641}"/>
          </ac:spMkLst>
        </pc:spChg>
        <pc:spChg chg="mod">
          <ac:chgData name="Wang, Wei W" userId="6ab3e5de-75c2-4eb0-b905-47abbf228ff6" providerId="ADAL" clId="{A13E0B73-043F-4A12-A6F6-323EF6900213}" dt="2023-12-15T02:39:52.567" v="2826" actId="20577"/>
          <ac:spMkLst>
            <pc:docMk/>
            <pc:sldMk cId="3628002757" sldId="388"/>
            <ac:spMk id="59" creationId="{32221ABE-9F19-C49B-44C8-6B5D84AAF14B}"/>
          </ac:spMkLst>
        </pc:spChg>
        <pc:cxnChg chg="mod">
          <ac:chgData name="Wang, Wei W" userId="6ab3e5de-75c2-4eb0-b905-47abbf228ff6" providerId="ADAL" clId="{A13E0B73-043F-4A12-A6F6-323EF6900213}" dt="2023-12-15T02:36:51.920" v="2803" actId="1076"/>
          <ac:cxnSpMkLst>
            <pc:docMk/>
            <pc:sldMk cId="3628002757" sldId="388"/>
            <ac:cxnSpMk id="32" creationId="{3A487A6C-54B3-9322-F3C4-B6846993333F}"/>
          </ac:cxnSpMkLst>
        </pc:cxnChg>
      </pc:sldChg>
      <pc:sldChg chg="modSp mod">
        <pc:chgData name="Wang, Wei W" userId="6ab3e5de-75c2-4eb0-b905-47abbf228ff6" providerId="ADAL" clId="{A13E0B73-043F-4A12-A6F6-323EF6900213}" dt="2023-12-14T01:47:33.523" v="381" actId="20577"/>
        <pc:sldMkLst>
          <pc:docMk/>
          <pc:sldMk cId="1807156763" sldId="390"/>
        </pc:sldMkLst>
        <pc:spChg chg="mod">
          <ac:chgData name="Wang, Wei W" userId="6ab3e5de-75c2-4eb0-b905-47abbf228ff6" providerId="ADAL" clId="{A13E0B73-043F-4A12-A6F6-323EF6900213}" dt="2023-12-14T01:47:33.523" v="381" actId="20577"/>
          <ac:spMkLst>
            <pc:docMk/>
            <pc:sldMk cId="1807156763" sldId="390"/>
            <ac:spMk id="2" creationId="{B5310CBE-F5A6-2BB6-C388-8EE92BA9F4E5}"/>
          </ac:spMkLst>
        </pc:spChg>
      </pc:sldChg>
      <pc:sldChg chg="addSp modSp mod modNotesTx">
        <pc:chgData name="Wang, Wei W" userId="6ab3e5de-75c2-4eb0-b905-47abbf228ff6" providerId="ADAL" clId="{A13E0B73-043F-4A12-A6F6-323EF6900213}" dt="2023-12-15T01:00:23.890" v="2764" actId="1076"/>
        <pc:sldMkLst>
          <pc:docMk/>
          <pc:sldMk cId="3724579160" sldId="391"/>
        </pc:sldMkLst>
        <pc:spChg chg="add mod">
          <ac:chgData name="Wang, Wei W" userId="6ab3e5de-75c2-4eb0-b905-47abbf228ff6" providerId="ADAL" clId="{A13E0B73-043F-4A12-A6F6-323EF6900213}" dt="2023-12-13T07:25:30.001" v="271" actId="1076"/>
          <ac:spMkLst>
            <pc:docMk/>
            <pc:sldMk cId="3724579160" sldId="391"/>
            <ac:spMk id="2" creationId="{0BAF9475-4A0E-002A-F137-63094C13E5AF}"/>
          </ac:spMkLst>
        </pc:spChg>
        <pc:spChg chg="mod">
          <ac:chgData name="Wang, Wei W" userId="6ab3e5de-75c2-4eb0-b905-47abbf228ff6" providerId="ADAL" clId="{A13E0B73-043F-4A12-A6F6-323EF6900213}" dt="2023-12-15T01:00:23.890" v="2764" actId="1076"/>
          <ac:spMkLst>
            <pc:docMk/>
            <pc:sldMk cId="3724579160" sldId="391"/>
            <ac:spMk id="12" creationId="{96C12A3D-F943-6712-DB42-436F693F6DB4}"/>
          </ac:spMkLst>
        </pc:spChg>
        <pc:spChg chg="mod">
          <ac:chgData name="Wang, Wei W" userId="6ab3e5de-75c2-4eb0-b905-47abbf228ff6" providerId="ADAL" clId="{A13E0B73-043F-4A12-A6F6-323EF6900213}" dt="2023-12-13T07:25:33.719" v="274" actId="20577"/>
          <ac:spMkLst>
            <pc:docMk/>
            <pc:sldMk cId="3724579160" sldId="391"/>
            <ac:spMk id="37" creationId="{0B8B58EA-C839-C436-7E6A-AE2018D41951}"/>
          </ac:spMkLst>
        </pc:spChg>
        <pc:spChg chg="mod">
          <ac:chgData name="Wang, Wei W" userId="6ab3e5de-75c2-4eb0-b905-47abbf228ff6" providerId="ADAL" clId="{A13E0B73-043F-4A12-A6F6-323EF6900213}" dt="2023-12-14T10:11:59.392" v="2745" actId="20577"/>
          <ac:spMkLst>
            <pc:docMk/>
            <pc:sldMk cId="3724579160" sldId="391"/>
            <ac:spMk id="97" creationId="{A24BAB41-B7CD-9BD7-9003-DAB36D4905DF}"/>
          </ac:spMkLst>
        </pc:spChg>
        <pc:cxnChg chg="mod">
          <ac:chgData name="Wang, Wei W" userId="6ab3e5de-75c2-4eb0-b905-47abbf228ff6" providerId="ADAL" clId="{A13E0B73-043F-4A12-A6F6-323EF6900213}" dt="2023-12-13T03:57:23.680" v="136" actId="1076"/>
          <ac:cxnSpMkLst>
            <pc:docMk/>
            <pc:sldMk cId="3724579160" sldId="391"/>
            <ac:cxnSpMk id="43" creationId="{54B895FC-20BA-E761-F144-AB8D74819BF5}"/>
          </ac:cxnSpMkLst>
        </pc:cxnChg>
      </pc:sldChg>
      <pc:sldChg chg="addSp modSp add del mod ord modNotesTx">
        <pc:chgData name="Wang, Wei W" userId="6ab3e5de-75c2-4eb0-b905-47abbf228ff6" providerId="ADAL" clId="{A13E0B73-043F-4A12-A6F6-323EF6900213}" dt="2023-12-15T01:02:24.375" v="2793" actId="14100"/>
        <pc:sldMkLst>
          <pc:docMk/>
          <pc:sldMk cId="821368424" sldId="392"/>
        </pc:sldMkLst>
        <pc:spChg chg="add mod ord">
          <ac:chgData name="Wang, Wei W" userId="6ab3e5de-75c2-4eb0-b905-47abbf228ff6" providerId="ADAL" clId="{A13E0B73-043F-4A12-A6F6-323EF6900213}" dt="2023-12-14T01:58:10.567" v="391" actId="14100"/>
          <ac:spMkLst>
            <pc:docMk/>
            <pc:sldMk cId="821368424" sldId="392"/>
            <ac:spMk id="2" creationId="{E21A5048-7F46-056D-6AFD-1D02D7AD529B}"/>
          </ac:spMkLst>
        </pc:spChg>
        <pc:spChg chg="add mod">
          <ac:chgData name="Wang, Wei W" userId="6ab3e5de-75c2-4eb0-b905-47abbf228ff6" providerId="ADAL" clId="{A13E0B73-043F-4A12-A6F6-323EF6900213}" dt="2023-12-14T02:20:10.245" v="472" actId="1076"/>
          <ac:spMkLst>
            <pc:docMk/>
            <pc:sldMk cId="821368424" sldId="392"/>
            <ac:spMk id="4" creationId="{5BA892FE-42CF-7314-691D-4069DD662850}"/>
          </ac:spMkLst>
        </pc:spChg>
        <pc:spChg chg="mod">
          <ac:chgData name="Wang, Wei W" userId="6ab3e5de-75c2-4eb0-b905-47abbf228ff6" providerId="ADAL" clId="{A13E0B73-043F-4A12-A6F6-323EF6900213}" dt="2023-12-15T01:02:15.540" v="2786" actId="1076"/>
          <ac:spMkLst>
            <pc:docMk/>
            <pc:sldMk cId="821368424" sldId="392"/>
            <ac:spMk id="21" creationId="{BA54708F-61DB-88C9-9C9E-53249ACE68E3}"/>
          </ac:spMkLst>
        </pc:spChg>
        <pc:spChg chg="mod">
          <ac:chgData name="Wang, Wei W" userId="6ab3e5de-75c2-4eb0-b905-47abbf228ff6" providerId="ADAL" clId="{A13E0B73-043F-4A12-A6F6-323EF6900213}" dt="2023-12-15T01:02:24.375" v="2793" actId="14100"/>
          <ac:spMkLst>
            <pc:docMk/>
            <pc:sldMk cId="821368424" sldId="392"/>
            <ac:spMk id="23" creationId="{734BB2FF-610F-CDA4-93A0-942A6226CFCF}"/>
          </ac:spMkLst>
        </pc:spChg>
        <pc:spChg chg="mod">
          <ac:chgData name="Wang, Wei W" userId="6ab3e5de-75c2-4eb0-b905-47abbf228ff6" providerId="ADAL" clId="{A13E0B73-043F-4A12-A6F6-323EF6900213}" dt="2023-12-14T01:58:06.555" v="390" actId="1076"/>
          <ac:spMkLst>
            <pc:docMk/>
            <pc:sldMk cId="821368424" sldId="392"/>
            <ac:spMk id="70" creationId="{B24C6BFD-1346-11DB-BD0C-F82E48425368}"/>
          </ac:spMkLst>
        </pc:spChg>
        <pc:spChg chg="mod">
          <ac:chgData name="Wang, Wei W" userId="6ab3e5de-75c2-4eb0-b905-47abbf228ff6" providerId="ADAL" clId="{A13E0B73-043F-4A12-A6F6-323EF6900213}" dt="2023-12-14T07:47:37.208" v="2230" actId="20577"/>
          <ac:spMkLst>
            <pc:docMk/>
            <pc:sldMk cId="821368424" sldId="392"/>
            <ac:spMk id="82" creationId="{D8444EDD-FC09-8225-4B5F-892C72985FE9}"/>
          </ac:spMkLst>
        </pc:spChg>
        <pc:spChg chg="mod">
          <ac:chgData name="Wang, Wei W" userId="6ab3e5de-75c2-4eb0-b905-47abbf228ff6" providerId="ADAL" clId="{A13E0B73-043F-4A12-A6F6-323EF6900213}" dt="2023-12-13T06:56:24.386" v="248" actId="1076"/>
          <ac:spMkLst>
            <pc:docMk/>
            <pc:sldMk cId="821368424" sldId="392"/>
            <ac:spMk id="120" creationId="{179118AB-8CFC-8679-7C62-B3EA19C7FA91}"/>
          </ac:spMkLst>
        </pc:spChg>
        <pc:cxnChg chg="mod">
          <ac:chgData name="Wang, Wei W" userId="6ab3e5de-75c2-4eb0-b905-47abbf228ff6" providerId="ADAL" clId="{A13E0B73-043F-4A12-A6F6-323EF6900213}" dt="2023-12-14T07:30:53.724" v="1699" actId="14100"/>
          <ac:cxnSpMkLst>
            <pc:docMk/>
            <pc:sldMk cId="821368424" sldId="392"/>
            <ac:cxnSpMk id="33" creationId="{B354AD28-F916-A47D-5E90-E4EC3B380C37}"/>
          </ac:cxnSpMkLst>
        </pc:cxnChg>
      </pc:sldChg>
    </pc:docChg>
  </pc:docChgLst>
  <pc:docChgLst>
    <pc:chgData name="Wang, Wei W" userId="6ab3e5de-75c2-4eb0-b905-47abbf228ff6" providerId="ADAL" clId="{FB15E94A-6A4A-4E1B-865C-D4CBCB3E5729}"/>
    <pc:docChg chg="undo custSel addSld delSld modSld sldOrd">
      <pc:chgData name="Wang, Wei W" userId="6ab3e5de-75c2-4eb0-b905-47abbf228ff6" providerId="ADAL" clId="{FB15E94A-6A4A-4E1B-865C-D4CBCB3E5729}" dt="2024-03-05T05:03:44.944" v="8665" actId="20577"/>
      <pc:docMkLst>
        <pc:docMk/>
      </pc:docMkLst>
      <pc:sldChg chg="modSp add mod ord">
        <pc:chgData name="Wang, Wei W" userId="6ab3e5de-75c2-4eb0-b905-47abbf228ff6" providerId="ADAL" clId="{FB15E94A-6A4A-4E1B-865C-D4CBCB3E5729}" dt="2024-03-05T01:33:27.810" v="8327" actId="20577"/>
        <pc:sldMkLst>
          <pc:docMk/>
          <pc:sldMk cId="3102934450" sldId="262"/>
        </pc:sldMkLst>
        <pc:spChg chg="mod">
          <ac:chgData name="Wang, Wei W" userId="6ab3e5de-75c2-4eb0-b905-47abbf228ff6" providerId="ADAL" clId="{FB15E94A-6A4A-4E1B-865C-D4CBCB3E5729}" dt="2024-03-05T01:33:27.810" v="8327" actId="20577"/>
          <ac:spMkLst>
            <pc:docMk/>
            <pc:sldMk cId="3102934450" sldId="262"/>
            <ac:spMk id="3" creationId="{B883987C-404A-0737-6A92-DE0950F93ED6}"/>
          </ac:spMkLst>
        </pc:spChg>
        <pc:spChg chg="mod">
          <ac:chgData name="Wang, Wei W" userId="6ab3e5de-75c2-4eb0-b905-47abbf228ff6" providerId="ADAL" clId="{FB15E94A-6A4A-4E1B-865C-D4CBCB3E5729}" dt="2024-03-01T09:10:08.327" v="3786" actId="20577"/>
          <ac:spMkLst>
            <pc:docMk/>
            <pc:sldMk cId="3102934450" sldId="262"/>
            <ac:spMk id="6" creationId="{C3A6ED08-422D-4B51-9045-8E7D534C0A85}"/>
          </ac:spMkLst>
        </pc:spChg>
      </pc:sldChg>
      <pc:sldChg chg="addSp modSp del modNotesTx">
        <pc:chgData name="Wang, Wei W" userId="6ab3e5de-75c2-4eb0-b905-47abbf228ff6" providerId="ADAL" clId="{FB15E94A-6A4A-4E1B-865C-D4CBCB3E5729}" dt="2024-02-29T09:51:06.825" v="1362" actId="47"/>
        <pc:sldMkLst>
          <pc:docMk/>
          <pc:sldMk cId="2273606279" sldId="374"/>
        </pc:sldMkLst>
        <pc:graphicFrameChg chg="add mod">
          <ac:chgData name="Wang, Wei W" userId="6ab3e5de-75c2-4eb0-b905-47abbf228ff6" providerId="ADAL" clId="{FB15E94A-6A4A-4E1B-865C-D4CBCB3E5729}" dt="2024-02-29T08:08:41.234" v="1"/>
          <ac:graphicFrameMkLst>
            <pc:docMk/>
            <pc:sldMk cId="2273606279" sldId="374"/>
            <ac:graphicFrameMk id="2" creationId="{F0545116-2713-A03B-F478-82AB5267BA9E}"/>
          </ac:graphicFrameMkLst>
        </pc:graphicFrameChg>
      </pc:sldChg>
      <pc:sldChg chg="addSp delSp modSp mod ord">
        <pc:chgData name="Wang, Wei W" userId="6ab3e5de-75c2-4eb0-b905-47abbf228ff6" providerId="ADAL" clId="{FB15E94A-6A4A-4E1B-865C-D4CBCB3E5729}" dt="2024-03-05T01:41:12.328" v="8455" actId="1076"/>
        <pc:sldMkLst>
          <pc:docMk/>
          <pc:sldMk cId="3061500798" sldId="393"/>
        </pc:sldMkLst>
        <pc:spChg chg="add del mod">
          <ac:chgData name="Wang, Wei W" userId="6ab3e5de-75c2-4eb0-b905-47abbf228ff6" providerId="ADAL" clId="{FB15E94A-6A4A-4E1B-865C-D4CBCB3E5729}" dt="2024-02-29T08:49:59.344" v="58" actId="478"/>
          <ac:spMkLst>
            <pc:docMk/>
            <pc:sldMk cId="3061500798" sldId="393"/>
            <ac:spMk id="2" creationId="{6CF15B2E-AB8A-4507-26DF-A710BDD0DD1B}"/>
          </ac:spMkLst>
        </pc:spChg>
        <pc:spChg chg="add del mod ord">
          <ac:chgData name="Wang, Wei W" userId="6ab3e5de-75c2-4eb0-b905-47abbf228ff6" providerId="ADAL" clId="{FB15E94A-6A4A-4E1B-865C-D4CBCB3E5729}" dt="2024-03-01T05:40:47.927" v="3361" actId="478"/>
          <ac:spMkLst>
            <pc:docMk/>
            <pc:sldMk cId="3061500798" sldId="393"/>
            <ac:spMk id="2" creationId="{7037A1D8-060E-299D-27A0-001BED37A1FD}"/>
          </ac:spMkLst>
        </pc:spChg>
        <pc:spChg chg="add del mod">
          <ac:chgData name="Wang, Wei W" userId="6ab3e5de-75c2-4eb0-b905-47abbf228ff6" providerId="ADAL" clId="{FB15E94A-6A4A-4E1B-865C-D4CBCB3E5729}" dt="2024-03-01T05:40:47.927" v="3361" actId="478"/>
          <ac:spMkLst>
            <pc:docMk/>
            <pc:sldMk cId="3061500798" sldId="393"/>
            <ac:spMk id="3" creationId="{7A7875F9-525E-658B-21F0-8E351BCBEC1E}"/>
          </ac:spMkLst>
        </pc:spChg>
        <pc:spChg chg="add del mod">
          <ac:chgData name="Wang, Wei W" userId="6ab3e5de-75c2-4eb0-b905-47abbf228ff6" providerId="ADAL" clId="{FB15E94A-6A4A-4E1B-865C-D4CBCB3E5729}" dt="2024-02-29T08:57:21.394" v="230" actId="478"/>
          <ac:spMkLst>
            <pc:docMk/>
            <pc:sldMk cId="3061500798" sldId="393"/>
            <ac:spMk id="3" creationId="{8953017E-3E91-CBA0-2948-3B64DCD11AC0}"/>
          </ac:spMkLst>
        </pc:spChg>
        <pc:spChg chg="add del mod">
          <ac:chgData name="Wang, Wei W" userId="6ab3e5de-75c2-4eb0-b905-47abbf228ff6" providerId="ADAL" clId="{FB15E94A-6A4A-4E1B-865C-D4CBCB3E5729}" dt="2024-03-01T05:36:56.925" v="3289" actId="478"/>
          <ac:spMkLst>
            <pc:docMk/>
            <pc:sldMk cId="3061500798" sldId="393"/>
            <ac:spMk id="4" creationId="{54CBF9BE-7843-CF03-CFE5-542AE1E3E803}"/>
          </ac:spMkLst>
        </pc:spChg>
        <pc:spChg chg="add del mod">
          <ac:chgData name="Wang, Wei W" userId="6ab3e5de-75c2-4eb0-b905-47abbf228ff6" providerId="ADAL" clId="{FB15E94A-6A4A-4E1B-865C-D4CBCB3E5729}" dt="2024-03-01T05:36:56.925" v="3289" actId="478"/>
          <ac:spMkLst>
            <pc:docMk/>
            <pc:sldMk cId="3061500798" sldId="393"/>
            <ac:spMk id="5" creationId="{B02B7282-F20B-B7CD-58B1-BED240B8DF6D}"/>
          </ac:spMkLst>
        </pc:spChg>
        <pc:spChg chg="add del mod">
          <ac:chgData name="Wang, Wei W" userId="6ab3e5de-75c2-4eb0-b905-47abbf228ff6" providerId="ADAL" clId="{FB15E94A-6A4A-4E1B-865C-D4CBCB3E5729}" dt="2024-02-29T08:53:32.866" v="171" actId="478"/>
          <ac:spMkLst>
            <pc:docMk/>
            <pc:sldMk cId="3061500798" sldId="393"/>
            <ac:spMk id="6" creationId="{53513A05-47CB-937E-0E71-AEA30185917A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6" creationId="{D9D5E3C3-B6E8-491E-A1E1-9F93F044253A}"/>
          </ac:spMkLst>
        </pc:spChg>
        <pc:spChg chg="mod">
          <ac:chgData name="Wang, Wei W" userId="6ab3e5de-75c2-4eb0-b905-47abbf228ff6" providerId="ADAL" clId="{FB15E94A-6A4A-4E1B-865C-D4CBCB3E5729}" dt="2024-02-29T09:07:45.903" v="334" actId="1076"/>
          <ac:spMkLst>
            <pc:docMk/>
            <pc:sldMk cId="3061500798" sldId="393"/>
            <ac:spMk id="7" creationId="{841C0CAB-1D89-4BF0-ABB3-C7C0463D7BA7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8" creationId="{053B96EA-5495-98CD-3BD6-007183FD3D40}"/>
          </ac:spMkLst>
        </pc:spChg>
        <pc:spChg chg="add del mod">
          <ac:chgData name="Wang, Wei W" userId="6ab3e5de-75c2-4eb0-b905-47abbf228ff6" providerId="ADAL" clId="{FB15E94A-6A4A-4E1B-865C-D4CBCB3E5729}" dt="2024-02-29T08:53:06.052" v="161" actId="478"/>
          <ac:spMkLst>
            <pc:docMk/>
            <pc:sldMk cId="3061500798" sldId="393"/>
            <ac:spMk id="8" creationId="{0D61F8D6-D039-0CFC-1D2A-99BDF95BA16A}"/>
          </ac:spMkLst>
        </pc:spChg>
        <pc:spChg chg="add del mod">
          <ac:chgData name="Wang, Wei W" userId="6ab3e5de-75c2-4eb0-b905-47abbf228ff6" providerId="ADAL" clId="{FB15E94A-6A4A-4E1B-865C-D4CBCB3E5729}" dt="2024-02-29T08:50:03.455" v="60" actId="478"/>
          <ac:spMkLst>
            <pc:docMk/>
            <pc:sldMk cId="3061500798" sldId="393"/>
            <ac:spMk id="9" creationId="{F11B6CC7-CE79-6F1D-AD5A-7EB325F1D5D0}"/>
          </ac:spMkLst>
        </pc:spChg>
        <pc:spChg chg="add del mod">
          <ac:chgData name="Wang, Wei W" userId="6ab3e5de-75c2-4eb0-b905-47abbf228ff6" providerId="ADAL" clId="{FB15E94A-6A4A-4E1B-865C-D4CBCB3E5729}" dt="2024-02-29T08:51:33.786" v="66" actId="478"/>
          <ac:spMkLst>
            <pc:docMk/>
            <pc:sldMk cId="3061500798" sldId="393"/>
            <ac:spMk id="10" creationId="{32FDADC2-0488-6C3E-83FF-DEB847A74ED4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10" creationId="{EC44FD23-81C1-0C42-EFF8-EDF3DAA2774B}"/>
          </ac:spMkLst>
        </pc:spChg>
        <pc:spChg chg="add del mod">
          <ac:chgData name="Wang, Wei W" userId="6ab3e5de-75c2-4eb0-b905-47abbf228ff6" providerId="ADAL" clId="{FB15E94A-6A4A-4E1B-865C-D4CBCB3E5729}" dt="2024-03-04T06:43:10.961" v="3814" actId="478"/>
          <ac:spMkLst>
            <pc:docMk/>
            <pc:sldMk cId="3061500798" sldId="393"/>
            <ac:spMk id="11" creationId="{13C60703-7782-C3FF-FE8F-989DDD23F55C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12" creationId="{C2D1310E-8FF8-0898-98B2-9DC8A0BC5D9A}"/>
          </ac:spMkLst>
        </pc:spChg>
        <pc:spChg chg="add del mod">
          <ac:chgData name="Wang, Wei W" userId="6ab3e5de-75c2-4eb0-b905-47abbf228ff6" providerId="ADAL" clId="{FB15E94A-6A4A-4E1B-865C-D4CBCB3E5729}" dt="2024-02-29T08:58:53.200" v="272" actId="478"/>
          <ac:spMkLst>
            <pc:docMk/>
            <pc:sldMk cId="3061500798" sldId="393"/>
            <ac:spMk id="12" creationId="{E324D5D9-F979-A6AB-89A8-98EC151B0CBD}"/>
          </ac:spMkLst>
        </pc:spChg>
        <pc:spChg chg="add del mod">
          <ac:chgData name="Wang, Wei W" userId="6ab3e5de-75c2-4eb0-b905-47abbf228ff6" providerId="ADAL" clId="{FB15E94A-6A4A-4E1B-865C-D4CBCB3E5729}" dt="2024-02-29T08:50:01.679" v="59" actId="478"/>
          <ac:spMkLst>
            <pc:docMk/>
            <pc:sldMk cId="3061500798" sldId="393"/>
            <ac:spMk id="13" creationId="{07C8D2C9-2AD6-4970-CC65-4BF44289A60D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13" creationId="{25EDAB9B-2B44-71B6-E612-4230225B3320}"/>
          </ac:spMkLst>
        </pc:spChg>
        <pc:spChg chg="add del mod">
          <ac:chgData name="Wang, Wei W" userId="6ab3e5de-75c2-4eb0-b905-47abbf228ff6" providerId="ADAL" clId="{FB15E94A-6A4A-4E1B-865C-D4CBCB3E5729}" dt="2024-02-29T08:49:58.171" v="57" actId="478"/>
          <ac:spMkLst>
            <pc:docMk/>
            <pc:sldMk cId="3061500798" sldId="393"/>
            <ac:spMk id="14" creationId="{A3F19B66-59F3-A63B-5FF8-38F5908FD2E9}"/>
          </ac:spMkLst>
        </pc:spChg>
        <pc:spChg chg="add del mod">
          <ac:chgData name="Wang, Wei W" userId="6ab3e5de-75c2-4eb0-b905-47abbf228ff6" providerId="ADAL" clId="{FB15E94A-6A4A-4E1B-865C-D4CBCB3E5729}" dt="2024-02-29T08:49:58.171" v="57" actId="478"/>
          <ac:spMkLst>
            <pc:docMk/>
            <pc:sldMk cId="3061500798" sldId="393"/>
            <ac:spMk id="15" creationId="{0D57F16E-B52A-30F8-964A-CA77E35B14C3}"/>
          </ac:spMkLst>
        </pc:spChg>
        <pc:spChg chg="mod">
          <ac:chgData name="Wang, Wei W" userId="6ab3e5de-75c2-4eb0-b905-47abbf228ff6" providerId="ADAL" clId="{FB15E94A-6A4A-4E1B-865C-D4CBCB3E5729}" dt="2024-03-05T01:41:12.328" v="8455" actId="1076"/>
          <ac:spMkLst>
            <pc:docMk/>
            <pc:sldMk cId="3061500798" sldId="393"/>
            <ac:spMk id="16" creationId="{9C8E6405-F7DA-0D01-3BE8-CC6110610771}"/>
          </ac:spMkLst>
        </pc:spChg>
        <pc:spChg chg="add del mod">
          <ac:chgData name="Wang, Wei W" userId="6ab3e5de-75c2-4eb0-b905-47abbf228ff6" providerId="ADAL" clId="{FB15E94A-6A4A-4E1B-865C-D4CBCB3E5729}" dt="2024-02-29T08:50:01.679" v="59" actId="478"/>
          <ac:spMkLst>
            <pc:docMk/>
            <pc:sldMk cId="3061500798" sldId="393"/>
            <ac:spMk id="18" creationId="{37204478-EA04-4FF9-EB88-4FD79071374E}"/>
          </ac:spMkLst>
        </pc:spChg>
        <pc:spChg chg="add del mod">
          <ac:chgData name="Wang, Wei W" userId="6ab3e5de-75c2-4eb0-b905-47abbf228ff6" providerId="ADAL" clId="{FB15E94A-6A4A-4E1B-865C-D4CBCB3E5729}" dt="2024-02-29T08:53:02.314" v="159" actId="478"/>
          <ac:spMkLst>
            <pc:docMk/>
            <pc:sldMk cId="3061500798" sldId="393"/>
            <ac:spMk id="19" creationId="{99761565-63E0-6719-8FA5-988DA403A7F3}"/>
          </ac:spMkLst>
        </pc:spChg>
        <pc:spChg chg="add del mod">
          <ac:chgData name="Wang, Wei W" userId="6ab3e5de-75c2-4eb0-b905-47abbf228ff6" providerId="ADAL" clId="{FB15E94A-6A4A-4E1B-865C-D4CBCB3E5729}" dt="2024-02-29T08:53:04.759" v="160" actId="478"/>
          <ac:spMkLst>
            <pc:docMk/>
            <pc:sldMk cId="3061500798" sldId="393"/>
            <ac:spMk id="20" creationId="{271BD390-F992-CC32-0139-A76BE114477B}"/>
          </ac:spMkLst>
        </pc:spChg>
        <pc:spChg chg="add del mod">
          <ac:chgData name="Wang, Wei W" userId="6ab3e5de-75c2-4eb0-b905-47abbf228ff6" providerId="ADAL" clId="{FB15E94A-6A4A-4E1B-865C-D4CBCB3E5729}" dt="2024-02-29T08:55:53.946" v="201" actId="478"/>
          <ac:spMkLst>
            <pc:docMk/>
            <pc:sldMk cId="3061500798" sldId="393"/>
            <ac:spMk id="21" creationId="{EF53C455-0318-9FC4-A350-AA0AD906116C}"/>
          </ac:spMkLst>
        </pc:spChg>
        <pc:spChg chg="add del mod">
          <ac:chgData name="Wang, Wei W" userId="6ab3e5de-75c2-4eb0-b905-47abbf228ff6" providerId="ADAL" clId="{FB15E94A-6A4A-4E1B-865C-D4CBCB3E5729}" dt="2024-02-29T08:49:27.123" v="50" actId="478"/>
          <ac:spMkLst>
            <pc:docMk/>
            <pc:sldMk cId="3061500798" sldId="393"/>
            <ac:spMk id="22" creationId="{7502409C-83C2-4D28-B558-827BFBAC85C8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23" creationId="{685FB30C-6F22-454A-E7CC-829CA113E3D9}"/>
          </ac:spMkLst>
        </pc:spChg>
        <pc:spChg chg="add del mod">
          <ac:chgData name="Wang, Wei W" userId="6ab3e5de-75c2-4eb0-b905-47abbf228ff6" providerId="ADAL" clId="{FB15E94A-6A4A-4E1B-865C-D4CBCB3E5729}" dt="2024-02-29T08:49:32.435" v="51" actId="478"/>
          <ac:spMkLst>
            <pc:docMk/>
            <pc:sldMk cId="3061500798" sldId="393"/>
            <ac:spMk id="24" creationId="{BB6B74B9-2546-3B9A-6D48-5D8D215EB6A7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25" creationId="{8B8A3AA3-FFFF-D61C-298C-26EDFEDF675B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26" creationId="{E88C753B-4EC8-C4D0-470C-EB02B13DF176}"/>
          </ac:spMkLst>
        </pc:spChg>
        <pc:spChg chg="add del mod">
          <ac:chgData name="Wang, Wei W" userId="6ab3e5de-75c2-4eb0-b905-47abbf228ff6" providerId="ADAL" clId="{FB15E94A-6A4A-4E1B-865C-D4CBCB3E5729}" dt="2024-03-04T06:43:16.578" v="3817" actId="478"/>
          <ac:spMkLst>
            <pc:docMk/>
            <pc:sldMk cId="3061500798" sldId="393"/>
            <ac:spMk id="28" creationId="{BBBE78E9-5CEF-8399-9AF6-B5FDB7DB3E63}"/>
          </ac:spMkLst>
        </pc:spChg>
        <pc:spChg chg="add del mod">
          <ac:chgData name="Wang, Wei W" userId="6ab3e5de-75c2-4eb0-b905-47abbf228ff6" providerId="ADAL" clId="{FB15E94A-6A4A-4E1B-865C-D4CBCB3E5729}" dt="2024-03-04T06:43:27.084" v="3822" actId="478"/>
          <ac:spMkLst>
            <pc:docMk/>
            <pc:sldMk cId="3061500798" sldId="393"/>
            <ac:spMk id="29" creationId="{291C80DA-D192-38B0-DE38-8EC4AE960E98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0" creationId="{AE7B624A-F782-8A91-C057-FC2EB86DD4A5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1" creationId="{AD750D17-5BD7-ECA1-3D8F-C208764E9113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3" creationId="{41584CEE-CDCD-5B00-B1A5-5E8540C3B1CB}"/>
          </ac:spMkLst>
        </pc:spChg>
        <pc:spChg chg="add del mod">
          <ac:chgData name="Wang, Wei W" userId="6ab3e5de-75c2-4eb0-b905-47abbf228ff6" providerId="ADAL" clId="{FB15E94A-6A4A-4E1B-865C-D4CBCB3E5729}" dt="2024-02-29T09:02:40.536" v="277" actId="478"/>
          <ac:spMkLst>
            <pc:docMk/>
            <pc:sldMk cId="3061500798" sldId="393"/>
            <ac:spMk id="34" creationId="{05FC6387-E182-BD61-53A9-52B1D9DCDAC6}"/>
          </ac:spMkLst>
        </pc:spChg>
        <pc:spChg chg="add del mod topLvl">
          <ac:chgData name="Wang, Wei W" userId="6ab3e5de-75c2-4eb0-b905-47abbf228ff6" providerId="ADAL" clId="{FB15E94A-6A4A-4E1B-865C-D4CBCB3E5729}" dt="2024-03-04T06:46:13.968" v="3854" actId="478"/>
          <ac:spMkLst>
            <pc:docMk/>
            <pc:sldMk cId="3061500798" sldId="393"/>
            <ac:spMk id="34" creationId="{12A42BBF-061B-8AFE-2D47-0CEE26915993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5" creationId="{7661E281-94C1-6D8F-C510-BD183BA8431C}"/>
          </ac:spMkLst>
        </pc:spChg>
        <pc:spChg chg="add del mod">
          <ac:chgData name="Wang, Wei W" userId="6ab3e5de-75c2-4eb0-b905-47abbf228ff6" providerId="ADAL" clId="{FB15E94A-6A4A-4E1B-865C-D4CBCB3E5729}" dt="2024-02-29T09:02:41.907" v="278" actId="478"/>
          <ac:spMkLst>
            <pc:docMk/>
            <pc:sldMk cId="3061500798" sldId="393"/>
            <ac:spMk id="35" creationId="{878DAEF8-26E6-4979-10CB-CECA3664B2CF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36" creationId="{2C0311B0-64FC-FE4F-B611-B04762EC2734}"/>
          </ac:spMkLst>
        </pc:spChg>
        <pc:spChg chg="add del mod">
          <ac:chgData name="Wang, Wei W" userId="6ab3e5de-75c2-4eb0-b905-47abbf228ff6" providerId="ADAL" clId="{FB15E94A-6A4A-4E1B-865C-D4CBCB3E5729}" dt="2024-02-29T09:02:40.536" v="277" actId="478"/>
          <ac:spMkLst>
            <pc:docMk/>
            <pc:sldMk cId="3061500798" sldId="393"/>
            <ac:spMk id="36" creationId="{3DCBFB49-BCCA-B864-DBEB-91EA24A51262}"/>
          </ac:spMkLst>
        </pc:spChg>
        <pc:spChg chg="add del mod">
          <ac:chgData name="Wang, Wei W" userId="6ab3e5de-75c2-4eb0-b905-47abbf228ff6" providerId="ADAL" clId="{FB15E94A-6A4A-4E1B-865C-D4CBCB3E5729}" dt="2024-02-29T09:02:41.907" v="278" actId="478"/>
          <ac:spMkLst>
            <pc:docMk/>
            <pc:sldMk cId="3061500798" sldId="393"/>
            <ac:spMk id="37" creationId="{A639B4AD-D7F2-2522-31F9-BC0DD1C7EE1E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37" creationId="{B0E8C37C-CC81-7266-9AF3-089FC305AC39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8" creationId="{92B3F7EC-F0B5-7CA9-13A5-FC26E08A1D1A}"/>
          </ac:spMkLst>
        </pc:spChg>
        <pc:spChg chg="add del mod or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39" creationId="{8026D365-B708-AAD5-3BBA-0616C8A56E40}"/>
          </ac:spMkLst>
        </pc:spChg>
        <pc:spChg chg="add del mod">
          <ac:chgData name="Wang, Wei W" userId="6ab3e5de-75c2-4eb0-b905-47abbf228ff6" providerId="ADAL" clId="{FB15E94A-6A4A-4E1B-865C-D4CBCB3E5729}" dt="2024-03-04T06:43:05.267" v="3811" actId="478"/>
          <ac:spMkLst>
            <pc:docMk/>
            <pc:sldMk cId="3061500798" sldId="393"/>
            <ac:spMk id="40" creationId="{CBC2933E-B3B5-1949-71F1-5015AB00C11B}"/>
          </ac:spMkLst>
        </pc:spChg>
        <pc:spChg chg="add mod or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41" creationId="{ADF8F3AE-1A79-467F-DDF2-B99FBD59C6F4}"/>
          </ac:spMkLst>
        </pc:spChg>
        <pc:spChg chg="add del mod">
          <ac:chgData name="Wang, Wei W" userId="6ab3e5de-75c2-4eb0-b905-47abbf228ff6" providerId="ADAL" clId="{FB15E94A-6A4A-4E1B-865C-D4CBCB3E5729}" dt="2024-03-04T06:43:08.531" v="3812" actId="478"/>
          <ac:spMkLst>
            <pc:docMk/>
            <pc:sldMk cId="3061500798" sldId="393"/>
            <ac:spMk id="42" creationId="{ADFD5BAF-EC82-EEAE-EE4F-39057B592CAA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43" creationId="{59D9D61E-2B7D-A805-B8B4-64C0327963CB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44" creationId="{C01BBD39-507F-E446-F459-55DBBF008222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45" creationId="{96557486-23B0-2C81-35A8-C8450C49B2A4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47" creationId="{FB5D732A-0A3F-8DDA-CD15-6F09F1E9FF9F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48" creationId="{9F9D4436-8073-D160-E7FC-1275C8659881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48" creationId="{E52B785D-B743-69B0-06AD-6237AC03DCB0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49" creationId="{5014C969-3695-4B75-3E33-241861DCA081}"/>
          </ac:spMkLst>
        </pc:spChg>
        <pc:spChg chg="add del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49" creationId="{E1DE0DA7-FA4D-87F1-ECA2-53D26D8BE315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50" creationId="{3914D1B6-C41D-3DC9-A364-B9E95315EE07}"/>
          </ac:spMkLst>
        </pc:spChg>
        <pc:spChg chg="add del mod">
          <ac:chgData name="Wang, Wei W" userId="6ab3e5de-75c2-4eb0-b905-47abbf228ff6" providerId="ADAL" clId="{FB15E94A-6A4A-4E1B-865C-D4CBCB3E5729}" dt="2024-03-01T05:33:19.683" v="3248" actId="478"/>
          <ac:spMkLst>
            <pc:docMk/>
            <pc:sldMk cId="3061500798" sldId="393"/>
            <ac:spMk id="50" creationId="{C3F4D820-8439-98F9-E7E0-49EF775B1A9C}"/>
          </ac:spMkLst>
        </pc:spChg>
        <pc:spChg chg="add del mod">
          <ac:chgData name="Wang, Wei W" userId="6ab3e5de-75c2-4eb0-b905-47abbf228ff6" providerId="ADAL" clId="{FB15E94A-6A4A-4E1B-865C-D4CBCB3E5729}" dt="2024-03-01T05:33:36.377" v="3254" actId="478"/>
          <ac:spMkLst>
            <pc:docMk/>
            <pc:sldMk cId="3061500798" sldId="393"/>
            <ac:spMk id="51" creationId="{B3CF67B2-81DF-BE43-2659-8C80906596A0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2" creationId="{AF719F2F-6C05-5B7A-FC55-EE48D10B0BD7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3" creationId="{F236DA0E-352D-2CDB-D930-6C70C995E94E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4" creationId="{F731B96F-CD99-766B-F5BB-A9BA270ACA9C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5" creationId="{78E4E309-1B3D-FECD-679E-E46EE0D19C15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6" creationId="{D36D7778-5491-0CC3-4787-E313CE279DBB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7" creationId="{E012CA24-31F6-5BB3-D5A5-8C475352F3EF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8" creationId="{AAF82802-E05E-61F0-E9DC-906BA830F411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59" creationId="{DFE72F7B-8019-A53D-8E6E-FA415B4DA98F}"/>
          </ac:spMkLst>
        </pc:spChg>
        <pc:spChg chg="add mod">
          <ac:chgData name="Wang, Wei W" userId="6ab3e5de-75c2-4eb0-b905-47abbf228ff6" providerId="ADAL" clId="{FB15E94A-6A4A-4E1B-865C-D4CBCB3E5729}" dt="2024-02-29T09:08:12.460" v="339" actId="164"/>
          <ac:spMkLst>
            <pc:docMk/>
            <pc:sldMk cId="3061500798" sldId="393"/>
            <ac:spMk id="60" creationId="{34AB5C99-EFE2-3C0C-BBD9-0F51CFC26530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62" creationId="{3F31AD53-14FB-C787-5F7F-FE133F886E09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65" creationId="{9A26A4F9-D140-76F0-FDFB-F46099C0114C}"/>
          </ac:spMkLst>
        </pc:spChg>
        <pc:spChg chg="add del mod topLvl">
          <ac:chgData name="Wang, Wei W" userId="6ab3e5de-75c2-4eb0-b905-47abbf228ff6" providerId="ADAL" clId="{FB15E94A-6A4A-4E1B-865C-D4CBCB3E5729}" dt="2024-03-04T06:45:05.440" v="3840" actId="478"/>
          <ac:spMkLst>
            <pc:docMk/>
            <pc:sldMk cId="3061500798" sldId="393"/>
            <ac:spMk id="66" creationId="{9D596D9A-B7BF-6B0C-3965-E3097FF72DC2}"/>
          </ac:spMkLst>
        </pc:spChg>
        <pc:spChg chg="add mod or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0" creationId="{4E9ECE5F-938A-9A59-22ED-A519CC22E623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1" creationId="{0EB51B2C-83BC-C948-CAD4-D61092F5D0ED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2" creationId="{19945804-2F19-92B6-1AEB-916F16A52BEF}"/>
          </ac:spMkLst>
        </pc:spChg>
        <pc:spChg chg="add del mod topLvl">
          <ac:chgData name="Wang, Wei W" userId="6ab3e5de-75c2-4eb0-b905-47abbf228ff6" providerId="ADAL" clId="{FB15E94A-6A4A-4E1B-865C-D4CBCB3E5729}" dt="2024-03-04T06:46:11.689" v="3853" actId="478"/>
          <ac:spMkLst>
            <pc:docMk/>
            <pc:sldMk cId="3061500798" sldId="393"/>
            <ac:spMk id="73" creationId="{36554F8E-EAA2-E888-8C31-57BAF565BCFC}"/>
          </ac:spMkLst>
        </pc:spChg>
        <pc:spChg chg="add del mod topLvl">
          <ac:chgData name="Wang, Wei W" userId="6ab3e5de-75c2-4eb0-b905-47abbf228ff6" providerId="ADAL" clId="{FB15E94A-6A4A-4E1B-865C-D4CBCB3E5729}" dt="2024-03-04T06:46:17.596" v="3856" actId="478"/>
          <ac:spMkLst>
            <pc:docMk/>
            <pc:sldMk cId="3061500798" sldId="393"/>
            <ac:spMk id="75" creationId="{D33DA315-7A64-3B1C-E894-487AB6A3E9C6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6" creationId="{02FDBB8A-AC87-7CDB-8108-A38C0379EC37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7" creationId="{9854B0AE-9A03-BD2E-AAF7-DDA78C7F20F3}"/>
          </ac:spMkLst>
        </pc:spChg>
        <pc:spChg chg="add mod topLvl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78" creationId="{69EB7DD9-A52B-5A2B-C6B9-187A0E5C4E61}"/>
          </ac:spMkLst>
        </pc:spChg>
        <pc:spChg chg="add del mod topLvl">
          <ac:chgData name="Wang, Wei W" userId="6ab3e5de-75c2-4eb0-b905-47abbf228ff6" providerId="ADAL" clId="{FB15E94A-6A4A-4E1B-865C-D4CBCB3E5729}" dt="2024-03-04T06:46:19.342" v="3857" actId="478"/>
          <ac:spMkLst>
            <pc:docMk/>
            <pc:sldMk cId="3061500798" sldId="393"/>
            <ac:spMk id="82" creationId="{85FDDBAD-A5BF-B2DD-14C6-CEA4FE67A893}"/>
          </ac:spMkLst>
        </pc:spChg>
        <pc:spChg chg="add del mod">
          <ac:chgData name="Wang, Wei W" userId="6ab3e5de-75c2-4eb0-b905-47abbf228ff6" providerId="ADAL" clId="{FB15E94A-6A4A-4E1B-865C-D4CBCB3E5729}" dt="2024-03-01T05:40:47.927" v="3361" actId="478"/>
          <ac:spMkLst>
            <pc:docMk/>
            <pc:sldMk cId="3061500798" sldId="393"/>
            <ac:spMk id="85" creationId="{608C66BB-D94C-C293-7729-B1DD751C7AE5}"/>
          </ac:spMkLst>
        </pc:spChg>
        <pc:spChg chg="mod">
          <ac:chgData name="Wang, Wei W" userId="6ab3e5de-75c2-4eb0-b905-47abbf228ff6" providerId="ADAL" clId="{FB15E94A-6A4A-4E1B-865C-D4CBCB3E5729}" dt="2024-03-01T06:26:35.048" v="3757" actId="20577"/>
          <ac:spMkLst>
            <pc:docMk/>
            <pc:sldMk cId="3061500798" sldId="393"/>
            <ac:spMk id="90" creationId="{FE3B67AC-71E1-3431-F379-4D26BE4191B3}"/>
          </ac:spMkLst>
        </pc:spChg>
        <pc:spChg chg="add mod">
          <ac:chgData name="Wang, Wei W" userId="6ab3e5de-75c2-4eb0-b905-47abbf228ff6" providerId="ADAL" clId="{FB15E94A-6A4A-4E1B-865C-D4CBCB3E5729}" dt="2024-03-04T10:30:32.668" v="7514" actId="164"/>
          <ac:spMkLst>
            <pc:docMk/>
            <pc:sldMk cId="3061500798" sldId="393"/>
            <ac:spMk id="93" creationId="{7794931C-ADAB-5848-1E83-6B37641C20FA}"/>
          </ac:spMkLst>
        </pc:spChg>
        <pc:spChg chg="add del mod">
          <ac:chgData name="Wang, Wei W" userId="6ab3e5de-75c2-4eb0-b905-47abbf228ff6" providerId="ADAL" clId="{FB15E94A-6A4A-4E1B-865C-D4CBCB3E5729}" dt="2024-03-01T06:24:13.084" v="3653"/>
          <ac:spMkLst>
            <pc:docMk/>
            <pc:sldMk cId="3061500798" sldId="393"/>
            <ac:spMk id="95" creationId="{3A7D1D38-61A5-FA9C-C740-D9C15325502A}"/>
          </ac:spMkLst>
        </pc:spChg>
        <pc:grpChg chg="add mod">
          <ac:chgData name="Wang, Wei W" userId="6ab3e5de-75c2-4eb0-b905-47abbf228ff6" providerId="ADAL" clId="{FB15E94A-6A4A-4E1B-865C-D4CBCB3E5729}" dt="2024-03-04T10:31:45.754" v="7521" actId="1076"/>
          <ac:grpSpMkLst>
            <pc:docMk/>
            <pc:sldMk cId="3061500798" sldId="393"/>
            <ac:grpSpMk id="51" creationId="{2D9C8511-92A7-59DE-1A01-5ABA2C30B52A}"/>
          </ac:grpSpMkLst>
        </pc:grpChg>
        <pc:grpChg chg="add del mod">
          <ac:chgData name="Wang, Wei W" userId="6ab3e5de-75c2-4eb0-b905-47abbf228ff6" providerId="ADAL" clId="{FB15E94A-6A4A-4E1B-865C-D4CBCB3E5729}" dt="2024-03-01T05:40:47.927" v="3361" actId="478"/>
          <ac:grpSpMkLst>
            <pc:docMk/>
            <pc:sldMk cId="3061500798" sldId="393"/>
            <ac:grpSpMk id="63" creationId="{134AB599-4192-8419-85C2-7345562AF113}"/>
          </ac:grpSpMkLst>
        </pc:grpChg>
        <pc:grpChg chg="add del mod">
          <ac:chgData name="Wang, Wei W" userId="6ab3e5de-75c2-4eb0-b905-47abbf228ff6" providerId="ADAL" clId="{FB15E94A-6A4A-4E1B-865C-D4CBCB3E5729}" dt="2024-03-04T06:45:02.230" v="3839" actId="165"/>
          <ac:grpSpMkLst>
            <pc:docMk/>
            <pc:sldMk cId="3061500798" sldId="393"/>
            <ac:grpSpMk id="92" creationId="{7A954C45-B656-05A8-468B-420DCB118E3A}"/>
          </ac:grpSpMkLst>
        </pc:grpChg>
        <pc:cxnChg chg="add del mod">
          <ac:chgData name="Wang, Wei W" userId="6ab3e5de-75c2-4eb0-b905-47abbf228ff6" providerId="ADAL" clId="{FB15E94A-6A4A-4E1B-865C-D4CBCB3E5729}" dt="2024-03-01T05:40:47.927" v="3361" actId="478"/>
          <ac:cxnSpMkLst>
            <pc:docMk/>
            <pc:sldMk cId="3061500798" sldId="393"/>
            <ac:cxnSpMk id="9" creationId="{5F93FBCC-464E-D94A-A513-A6EC9DF7B498}"/>
          </ac:cxnSpMkLst>
        </pc:cxnChg>
        <pc:cxnChg chg="add del mod">
          <ac:chgData name="Wang, Wei W" userId="6ab3e5de-75c2-4eb0-b905-47abbf228ff6" providerId="ADAL" clId="{FB15E94A-6A4A-4E1B-865C-D4CBCB3E5729}" dt="2024-02-29T08:49:58.171" v="57" actId="478"/>
          <ac:cxnSpMkLst>
            <pc:docMk/>
            <pc:sldMk cId="3061500798" sldId="393"/>
            <ac:cxnSpMk id="17" creationId="{021CC86E-4003-793A-75CD-E43F02880681}"/>
          </ac:cxnSpMkLst>
        </pc:cxnChg>
        <pc:cxnChg chg="add del mod">
          <ac:chgData name="Wang, Wei W" userId="6ab3e5de-75c2-4eb0-b905-47abbf228ff6" providerId="ADAL" clId="{FB15E94A-6A4A-4E1B-865C-D4CBCB3E5729}" dt="2024-03-04T06:43:55.663" v="3827" actId="478"/>
          <ac:cxnSpMkLst>
            <pc:docMk/>
            <pc:sldMk cId="3061500798" sldId="393"/>
            <ac:cxnSpMk id="18" creationId="{54FBDCA4-788F-5CD1-30FE-0CB4D3FCBF56}"/>
          </ac:cxnSpMkLst>
        </pc:cxnChg>
        <pc:cxnChg chg="add mod">
          <ac:chgData name="Wang, Wei W" userId="6ab3e5de-75c2-4eb0-b905-47abbf228ff6" providerId="ADAL" clId="{FB15E94A-6A4A-4E1B-865C-D4CBCB3E5729}" dt="2024-03-04T10:30:32.668" v="7514" actId="164"/>
          <ac:cxnSpMkLst>
            <pc:docMk/>
            <pc:sldMk cId="3061500798" sldId="393"/>
            <ac:cxnSpMk id="20" creationId="{BF951890-8BD3-8012-DDC6-66663C703F66}"/>
          </ac:cxnSpMkLst>
        </pc:cxnChg>
        <pc:cxnChg chg="add del mod">
          <ac:chgData name="Wang, Wei W" userId="6ab3e5de-75c2-4eb0-b905-47abbf228ff6" providerId="ADAL" clId="{FB15E94A-6A4A-4E1B-865C-D4CBCB3E5729}" dt="2024-03-04T06:43:57.915" v="3828" actId="478"/>
          <ac:cxnSpMkLst>
            <pc:docMk/>
            <pc:sldMk cId="3061500798" sldId="393"/>
            <ac:cxnSpMk id="24" creationId="{26D66D30-8750-154F-E394-DB6A94265A89}"/>
          </ac:cxnSpMkLst>
        </pc:cxnChg>
        <pc:cxnChg chg="add del mod">
          <ac:chgData name="Wang, Wei W" userId="6ab3e5de-75c2-4eb0-b905-47abbf228ff6" providerId="ADAL" clId="{FB15E94A-6A4A-4E1B-865C-D4CBCB3E5729}" dt="2024-02-29T09:06:53.943" v="329" actId="478"/>
          <ac:cxnSpMkLst>
            <pc:docMk/>
            <pc:sldMk cId="3061500798" sldId="393"/>
            <ac:cxnSpMk id="27" creationId="{FDDD69B0-FCBD-FC01-AEF3-9B44538DD66D}"/>
          </ac:cxnSpMkLst>
        </pc:cxnChg>
        <pc:cxnChg chg="add del mod">
          <ac:chgData name="Wang, Wei W" userId="6ab3e5de-75c2-4eb0-b905-47abbf228ff6" providerId="ADAL" clId="{FB15E94A-6A4A-4E1B-865C-D4CBCB3E5729}" dt="2024-02-29T09:06:56.594" v="330" actId="478"/>
          <ac:cxnSpMkLst>
            <pc:docMk/>
            <pc:sldMk cId="3061500798" sldId="393"/>
            <ac:cxnSpMk id="30" creationId="{821E52AC-3471-E522-29AE-317C8C8E3ACE}"/>
          </ac:cxnSpMkLst>
        </pc:cxnChg>
        <pc:cxnChg chg="add del mod">
          <ac:chgData name="Wang, Wei W" userId="6ab3e5de-75c2-4eb0-b905-47abbf228ff6" providerId="ADAL" clId="{FB15E94A-6A4A-4E1B-865C-D4CBCB3E5729}" dt="2024-02-29T09:06:53.943" v="329" actId="478"/>
          <ac:cxnSpMkLst>
            <pc:docMk/>
            <pc:sldMk cId="3061500798" sldId="393"/>
            <ac:cxnSpMk id="31" creationId="{489BFAB6-EE3F-1B3B-8D5C-44AA297D1A1A}"/>
          </ac:cxnSpMkLst>
        </pc:cxnChg>
        <pc:cxnChg chg="add del mod ord">
          <ac:chgData name="Wang, Wei W" userId="6ab3e5de-75c2-4eb0-b905-47abbf228ff6" providerId="ADAL" clId="{FB15E94A-6A4A-4E1B-865C-D4CBCB3E5729}" dt="2024-03-04T06:43:13.571" v="3816" actId="478"/>
          <ac:cxnSpMkLst>
            <pc:docMk/>
            <pc:sldMk cId="3061500798" sldId="393"/>
            <ac:cxnSpMk id="32" creationId="{240EA9BF-FEED-6BDF-1BBB-2E142F9B26AB}"/>
          </ac:cxnSpMkLst>
        </pc:cxnChg>
        <pc:cxnChg chg="add del mod">
          <ac:chgData name="Wang, Wei W" userId="6ab3e5de-75c2-4eb0-b905-47abbf228ff6" providerId="ADAL" clId="{FB15E94A-6A4A-4E1B-865C-D4CBCB3E5729}" dt="2024-02-29T09:06:06.978" v="321" actId="478"/>
          <ac:cxnSpMkLst>
            <pc:docMk/>
            <pc:sldMk cId="3061500798" sldId="393"/>
            <ac:cxnSpMk id="45" creationId="{D186B689-62A3-AD14-661C-61F07D000C02}"/>
          </ac:cxnSpMkLst>
        </pc:cxnChg>
        <pc:cxnChg chg="add mod ord topLvl">
          <ac:chgData name="Wang, Wei W" userId="6ab3e5de-75c2-4eb0-b905-47abbf228ff6" providerId="ADAL" clId="{FB15E94A-6A4A-4E1B-865C-D4CBCB3E5729}" dt="2024-03-04T10:30:32.668" v="7514" actId="164"/>
          <ac:cxnSpMkLst>
            <pc:docMk/>
            <pc:sldMk cId="3061500798" sldId="393"/>
            <ac:cxnSpMk id="46" creationId="{9E9F24F9-D9EC-AF50-E7F6-C61863128A24}"/>
          </ac:cxnSpMkLst>
        </pc:cxnChg>
        <pc:cxnChg chg="add mod">
          <ac:chgData name="Wang, Wei W" userId="6ab3e5de-75c2-4eb0-b905-47abbf228ff6" providerId="ADAL" clId="{FB15E94A-6A4A-4E1B-865C-D4CBCB3E5729}" dt="2024-02-29T09:08:12.460" v="339" actId="164"/>
          <ac:cxnSpMkLst>
            <pc:docMk/>
            <pc:sldMk cId="3061500798" sldId="393"/>
            <ac:cxnSpMk id="61" creationId="{4338A2D8-5C3F-E714-23E6-C204405B1CE4}"/>
          </ac:cxnSpMkLst>
        </pc:cxnChg>
        <pc:cxnChg chg="add del mod">
          <ac:chgData name="Wang, Wei W" userId="6ab3e5de-75c2-4eb0-b905-47abbf228ff6" providerId="ADAL" clId="{FB15E94A-6A4A-4E1B-865C-D4CBCB3E5729}" dt="2024-03-01T00:36:58.897" v="2714" actId="478"/>
          <ac:cxnSpMkLst>
            <pc:docMk/>
            <pc:sldMk cId="3061500798" sldId="393"/>
            <ac:cxnSpMk id="62" creationId="{0F7E6348-202C-130B-2719-19C33D7ED6AB}"/>
          </ac:cxnSpMkLst>
        </pc:cxnChg>
        <pc:cxnChg chg="add mod ord topLvl">
          <ac:chgData name="Wang, Wei W" userId="6ab3e5de-75c2-4eb0-b905-47abbf228ff6" providerId="ADAL" clId="{FB15E94A-6A4A-4E1B-865C-D4CBCB3E5729}" dt="2024-03-04T10:30:32.668" v="7514" actId="164"/>
          <ac:cxnSpMkLst>
            <pc:docMk/>
            <pc:sldMk cId="3061500798" sldId="393"/>
            <ac:cxnSpMk id="64" creationId="{2087C6F4-8970-008A-96B2-865E67EDF028}"/>
          </ac:cxnSpMkLst>
        </pc:cxnChg>
        <pc:cxnChg chg="add mod topLvl">
          <ac:chgData name="Wang, Wei W" userId="6ab3e5de-75c2-4eb0-b905-47abbf228ff6" providerId="ADAL" clId="{FB15E94A-6A4A-4E1B-865C-D4CBCB3E5729}" dt="2024-03-04T10:30:32.668" v="7514" actId="164"/>
          <ac:cxnSpMkLst>
            <pc:docMk/>
            <pc:sldMk cId="3061500798" sldId="393"/>
            <ac:cxnSpMk id="67" creationId="{BE00078D-9094-46B6-854E-BD9ED698D656}"/>
          </ac:cxnSpMkLst>
        </pc:cxnChg>
        <pc:cxnChg chg="add del mod topLvl">
          <ac:chgData name="Wang, Wei W" userId="6ab3e5de-75c2-4eb0-b905-47abbf228ff6" providerId="ADAL" clId="{FB15E94A-6A4A-4E1B-865C-D4CBCB3E5729}" dt="2024-03-04T06:45:05.440" v="3840" actId="478"/>
          <ac:cxnSpMkLst>
            <pc:docMk/>
            <pc:sldMk cId="3061500798" sldId="393"/>
            <ac:cxnSpMk id="68" creationId="{29018467-A556-EC63-E0B7-051D1ABDBAB1}"/>
          </ac:cxnSpMkLst>
        </pc:cxnChg>
        <pc:cxnChg chg="add mod topLvl">
          <ac:chgData name="Wang, Wei W" userId="6ab3e5de-75c2-4eb0-b905-47abbf228ff6" providerId="ADAL" clId="{FB15E94A-6A4A-4E1B-865C-D4CBCB3E5729}" dt="2024-03-04T10:30:32.668" v="7514" actId="164"/>
          <ac:cxnSpMkLst>
            <pc:docMk/>
            <pc:sldMk cId="3061500798" sldId="393"/>
            <ac:cxnSpMk id="69" creationId="{9ADE860B-C182-FCD9-A4C7-7EE4E4DEAC22}"/>
          </ac:cxnSpMkLst>
        </pc:cxnChg>
        <pc:cxnChg chg="add del mod">
          <ac:chgData name="Wang, Wei W" userId="6ab3e5de-75c2-4eb0-b905-47abbf228ff6" providerId="ADAL" clId="{FB15E94A-6A4A-4E1B-865C-D4CBCB3E5729}" dt="2024-03-01T05:40:47.927" v="3361" actId="478"/>
          <ac:cxnSpMkLst>
            <pc:docMk/>
            <pc:sldMk cId="3061500798" sldId="393"/>
            <ac:cxnSpMk id="74" creationId="{9A95D338-0F03-2A05-949A-069753758230}"/>
          </ac:cxnSpMkLst>
        </pc:cxnChg>
        <pc:cxnChg chg="add del mod topLvl">
          <ac:chgData name="Wang, Wei W" userId="6ab3e5de-75c2-4eb0-b905-47abbf228ff6" providerId="ADAL" clId="{FB15E94A-6A4A-4E1B-865C-D4CBCB3E5729}" dt="2024-03-04T06:45:10.268" v="3842" actId="478"/>
          <ac:cxnSpMkLst>
            <pc:docMk/>
            <pc:sldMk cId="3061500798" sldId="393"/>
            <ac:cxnSpMk id="79" creationId="{695BD254-AF39-219A-438A-261C0F335ABA}"/>
          </ac:cxnSpMkLst>
        </pc:cxnChg>
        <pc:cxnChg chg="add del mod topLvl">
          <ac:chgData name="Wang, Wei W" userId="6ab3e5de-75c2-4eb0-b905-47abbf228ff6" providerId="ADAL" clId="{FB15E94A-6A4A-4E1B-865C-D4CBCB3E5729}" dt="2024-03-04T06:45:07.942" v="3841" actId="478"/>
          <ac:cxnSpMkLst>
            <pc:docMk/>
            <pc:sldMk cId="3061500798" sldId="393"/>
            <ac:cxnSpMk id="80" creationId="{84E01E1C-2F1B-9F4F-522F-4909DB4C294B}"/>
          </ac:cxnSpMkLst>
        </pc:cxnChg>
        <pc:cxnChg chg="add del mod topLvl">
          <ac:chgData name="Wang, Wei W" userId="6ab3e5de-75c2-4eb0-b905-47abbf228ff6" providerId="ADAL" clId="{FB15E94A-6A4A-4E1B-865C-D4CBCB3E5729}" dt="2024-03-04T06:45:05.440" v="3840" actId="478"/>
          <ac:cxnSpMkLst>
            <pc:docMk/>
            <pc:sldMk cId="3061500798" sldId="393"/>
            <ac:cxnSpMk id="81" creationId="{847E221D-3B4B-C5FE-45D6-39758A73AFA6}"/>
          </ac:cxnSpMkLst>
        </pc:cxnChg>
      </pc:sldChg>
      <pc:sldChg chg="addSp delSp modSp add mod ord">
        <pc:chgData name="Wang, Wei W" userId="6ab3e5de-75c2-4eb0-b905-47abbf228ff6" providerId="ADAL" clId="{FB15E94A-6A4A-4E1B-865C-D4CBCB3E5729}" dt="2024-03-05T01:39:04.152" v="8448" actId="108"/>
        <pc:sldMkLst>
          <pc:docMk/>
          <pc:sldMk cId="3076973499" sldId="394"/>
        </pc:sldMkLst>
        <pc:spChg chg="add del mod">
          <ac:chgData name="Wang, Wei W" userId="6ab3e5de-75c2-4eb0-b905-47abbf228ff6" providerId="ADAL" clId="{FB15E94A-6A4A-4E1B-865C-D4CBCB3E5729}" dt="2024-03-04T06:56:40.459" v="4006" actId="478"/>
          <ac:spMkLst>
            <pc:docMk/>
            <pc:sldMk cId="3076973499" sldId="394"/>
            <ac:spMk id="2" creationId="{29ADE7EE-C8DC-B471-61A8-FC917B24EBD5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3" creationId="{2B605EB3-6916-29A3-AD30-79B79A025899}"/>
          </ac:spMkLst>
        </pc:spChg>
        <pc:spChg chg="del mod">
          <ac:chgData name="Wang, Wei W" userId="6ab3e5de-75c2-4eb0-b905-47abbf228ff6" providerId="ADAL" clId="{FB15E94A-6A4A-4E1B-865C-D4CBCB3E5729}" dt="2024-03-04T06:59:53.791" v="4056" actId="478"/>
          <ac:spMkLst>
            <pc:docMk/>
            <pc:sldMk cId="3076973499" sldId="394"/>
            <ac:spMk id="4" creationId="{54CBF9BE-7843-CF03-CFE5-542AE1E3E803}"/>
          </ac:spMkLst>
        </pc:spChg>
        <pc:spChg chg="mod">
          <ac:chgData name="Wang, Wei W" userId="6ab3e5de-75c2-4eb0-b905-47abbf228ff6" providerId="ADAL" clId="{FB15E94A-6A4A-4E1B-865C-D4CBCB3E5729}" dt="2024-03-04T07:07:46.800" v="4152" actId="164"/>
          <ac:spMkLst>
            <pc:docMk/>
            <pc:sldMk cId="3076973499" sldId="394"/>
            <ac:spMk id="5" creationId="{B02B7282-F20B-B7CD-58B1-BED240B8DF6D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6" creationId="{B159F628-B0BC-4068-3BBE-F5DD9A4DDBC3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8" creationId="{DEEC5F1C-5E14-0BFC-FE32-70BFE43F3FE5}"/>
          </ac:spMkLst>
        </pc:spChg>
        <pc:spChg chg="add del mod">
          <ac:chgData name="Wang, Wei W" userId="6ab3e5de-75c2-4eb0-b905-47abbf228ff6" providerId="ADAL" clId="{FB15E94A-6A4A-4E1B-865C-D4CBCB3E5729}" dt="2024-03-04T07:01:13.918" v="4073" actId="478"/>
          <ac:spMkLst>
            <pc:docMk/>
            <pc:sldMk cId="3076973499" sldId="394"/>
            <ac:spMk id="9" creationId="{57AD660C-2AB9-0E78-B00D-C8A3588C11DB}"/>
          </ac:spMkLst>
        </pc:spChg>
        <pc:spChg chg="add del mod">
          <ac:chgData name="Wang, Wei W" userId="6ab3e5de-75c2-4eb0-b905-47abbf228ff6" providerId="ADAL" clId="{FB15E94A-6A4A-4E1B-865C-D4CBCB3E5729}" dt="2024-03-04T07:01:13.918" v="4073" actId="478"/>
          <ac:spMkLst>
            <pc:docMk/>
            <pc:sldMk cId="3076973499" sldId="394"/>
            <ac:spMk id="10" creationId="{42EDEEF2-58DA-347C-9FC1-653D4D916159}"/>
          </ac:spMkLst>
        </pc:spChg>
        <pc:spChg chg="del mod">
          <ac:chgData name="Wang, Wei W" userId="6ab3e5de-75c2-4eb0-b905-47abbf228ff6" providerId="ADAL" clId="{FB15E94A-6A4A-4E1B-865C-D4CBCB3E5729}" dt="2024-03-04T06:56:27.533" v="4002" actId="478"/>
          <ac:spMkLst>
            <pc:docMk/>
            <pc:sldMk cId="3076973499" sldId="394"/>
            <ac:spMk id="11" creationId="{13C60703-7782-C3FF-FE8F-989DDD23F55C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2" creationId="{9A83D3E9-2CCF-3D96-9348-6C752638EC53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3" creationId="{80628D5C-8899-91C6-B3AE-6C5A9ED86A05}"/>
          </ac:spMkLst>
        </pc:spChg>
        <pc:spChg chg="add del mod">
          <ac:chgData name="Wang, Wei W" userId="6ab3e5de-75c2-4eb0-b905-47abbf228ff6" providerId="ADAL" clId="{FB15E94A-6A4A-4E1B-865C-D4CBCB3E5729}" dt="2024-03-04T07:01:21.512" v="4074" actId="478"/>
          <ac:spMkLst>
            <pc:docMk/>
            <pc:sldMk cId="3076973499" sldId="394"/>
            <ac:spMk id="14" creationId="{AEFEBDE9-1F2C-26E8-CC09-0DF2CE41DB49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5" creationId="{8E602F9F-1964-A9FC-4CEE-B1E0EF12D457}"/>
          </ac:spMkLst>
        </pc:spChg>
        <pc:spChg chg="del mod">
          <ac:chgData name="Wang, Wei W" userId="6ab3e5de-75c2-4eb0-b905-47abbf228ff6" providerId="ADAL" clId="{FB15E94A-6A4A-4E1B-865C-D4CBCB3E5729}" dt="2024-02-29T10:14:26.857" v="1373" actId="478"/>
          <ac:spMkLst>
            <pc:docMk/>
            <pc:sldMk cId="3076973499" sldId="394"/>
            <ac:spMk id="16" creationId="{9C8E6405-F7DA-0D01-3BE8-CC6110610771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7" creationId="{B3D00E53-C9BC-7ECE-419F-D5C981BE57A5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8" creationId="{B3E769A9-769C-CA80-E1BA-6F04D51E5572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19" creationId="{D3975E30-28EA-13D3-2AE7-88355D46A477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20" creationId="{22686B12-2144-E183-0A61-13C0B797E379}"/>
          </ac:spMkLst>
        </pc:spChg>
        <pc:spChg chg="del mod">
          <ac:chgData name="Wang, Wei W" userId="6ab3e5de-75c2-4eb0-b905-47abbf228ff6" providerId="ADAL" clId="{FB15E94A-6A4A-4E1B-865C-D4CBCB3E5729}" dt="2024-03-04T07:12:02.366" v="4200" actId="478"/>
          <ac:spMkLst>
            <pc:docMk/>
            <pc:sldMk cId="3076973499" sldId="394"/>
            <ac:spMk id="23" creationId="{685FB30C-6F22-454A-E7CC-829CA113E3D9}"/>
          </ac:spMkLst>
        </pc:spChg>
        <pc:spChg chg="mod">
          <ac:chgData name="Wang, Wei W" userId="6ab3e5de-75c2-4eb0-b905-47abbf228ff6" providerId="ADAL" clId="{FB15E94A-6A4A-4E1B-865C-D4CBCB3E5729}" dt="2024-03-04T07:06:12.297" v="4126" actId="164"/>
          <ac:spMkLst>
            <pc:docMk/>
            <pc:sldMk cId="3076973499" sldId="394"/>
            <ac:spMk id="25" creationId="{8B8A3AA3-FFFF-D61C-298C-26EDFEDF675B}"/>
          </ac:spMkLst>
        </pc:spChg>
        <pc:spChg chg="mod">
          <ac:chgData name="Wang, Wei W" userId="6ab3e5de-75c2-4eb0-b905-47abbf228ff6" providerId="ADAL" clId="{FB15E94A-6A4A-4E1B-865C-D4CBCB3E5729}" dt="2024-03-04T07:06:12.297" v="4126" actId="164"/>
          <ac:spMkLst>
            <pc:docMk/>
            <pc:sldMk cId="3076973499" sldId="394"/>
            <ac:spMk id="26" creationId="{E88C753B-4EC8-C4D0-470C-EB02B13DF176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27" creationId="{C7DC1550-33A9-8A9D-9305-59A6E46BAE4A}"/>
          </ac:spMkLst>
        </pc:spChg>
        <pc:spChg chg="del mod">
          <ac:chgData name="Wang, Wei W" userId="6ab3e5de-75c2-4eb0-b905-47abbf228ff6" providerId="ADAL" clId="{FB15E94A-6A4A-4E1B-865C-D4CBCB3E5729}" dt="2024-03-04T06:56:29.341" v="4003" actId="478"/>
          <ac:spMkLst>
            <pc:docMk/>
            <pc:sldMk cId="3076973499" sldId="394"/>
            <ac:spMk id="28" creationId="{BBBE78E9-5CEF-8399-9AF6-B5FDB7DB3E63}"/>
          </ac:spMkLst>
        </pc:spChg>
        <pc:spChg chg="del mod">
          <ac:chgData name="Wang, Wei W" userId="6ab3e5de-75c2-4eb0-b905-47abbf228ff6" providerId="ADAL" clId="{FB15E94A-6A4A-4E1B-865C-D4CBCB3E5729}" dt="2024-03-04T06:56:33.624" v="4005" actId="478"/>
          <ac:spMkLst>
            <pc:docMk/>
            <pc:sldMk cId="3076973499" sldId="394"/>
            <ac:spMk id="29" creationId="{291C80DA-D192-38B0-DE38-8EC4AE960E98}"/>
          </ac:spMkLst>
        </pc:spChg>
        <pc:spChg chg="add del mod">
          <ac:chgData name="Wang, Wei W" userId="6ab3e5de-75c2-4eb0-b905-47abbf228ff6" providerId="ADAL" clId="{FB15E94A-6A4A-4E1B-865C-D4CBCB3E5729}" dt="2024-03-04T07:01:10.732" v="4072" actId="478"/>
          <ac:spMkLst>
            <pc:docMk/>
            <pc:sldMk cId="3076973499" sldId="394"/>
            <ac:spMk id="30" creationId="{4D4BD1BF-EFD2-C5F2-F8C4-E796E82A12AD}"/>
          </ac:spMkLst>
        </pc:spChg>
        <pc:spChg chg="add del mod">
          <ac:chgData name="Wang, Wei W" userId="6ab3e5de-75c2-4eb0-b905-47abbf228ff6" providerId="ADAL" clId="{FB15E94A-6A4A-4E1B-865C-D4CBCB3E5729}" dt="2024-03-04T07:01:29.588" v="4075" actId="478"/>
          <ac:spMkLst>
            <pc:docMk/>
            <pc:sldMk cId="3076973499" sldId="394"/>
            <ac:spMk id="31" creationId="{38B302E1-C7E0-B8CF-146E-53AD4CFC38A1}"/>
          </ac:spMkLst>
        </pc:spChg>
        <pc:spChg chg="mod">
          <ac:chgData name="Wang, Wei W" userId="6ab3e5de-75c2-4eb0-b905-47abbf228ff6" providerId="ADAL" clId="{FB15E94A-6A4A-4E1B-865C-D4CBCB3E5729}" dt="2024-03-04T07:07:46.800" v="4152" actId="164"/>
          <ac:spMkLst>
            <pc:docMk/>
            <pc:sldMk cId="3076973499" sldId="394"/>
            <ac:spMk id="33" creationId="{41584CEE-CDCD-5B00-B1A5-5E8540C3B1CB}"/>
          </ac:spMkLst>
        </pc:spChg>
        <pc:spChg chg="add del mod">
          <ac:chgData name="Wang, Wei W" userId="6ab3e5de-75c2-4eb0-b905-47abbf228ff6" providerId="ADAL" clId="{FB15E94A-6A4A-4E1B-865C-D4CBCB3E5729}" dt="2024-03-04T07:01:29.588" v="4075" actId="478"/>
          <ac:spMkLst>
            <pc:docMk/>
            <pc:sldMk cId="3076973499" sldId="394"/>
            <ac:spMk id="34" creationId="{66BBEF2C-8261-4F58-7CDF-D78ACEA85843}"/>
          </ac:spMkLst>
        </pc:spChg>
        <pc:spChg chg="add mod">
          <ac:chgData name="Wang, Wei W" userId="6ab3e5de-75c2-4eb0-b905-47abbf228ff6" providerId="ADAL" clId="{FB15E94A-6A4A-4E1B-865C-D4CBCB3E5729}" dt="2024-03-04T07:06:12.297" v="4126" actId="164"/>
          <ac:spMkLst>
            <pc:docMk/>
            <pc:sldMk cId="3076973499" sldId="394"/>
            <ac:spMk id="36" creationId="{44E0C5E2-B37A-0603-6260-C1FD5D185E19}"/>
          </ac:spMkLst>
        </pc:spChg>
        <pc:spChg chg="add mod ord">
          <ac:chgData name="Wang, Wei W" userId="6ab3e5de-75c2-4eb0-b905-47abbf228ff6" providerId="ADAL" clId="{FB15E94A-6A4A-4E1B-865C-D4CBCB3E5729}" dt="2024-03-04T07:07:46.800" v="4152" actId="164"/>
          <ac:spMkLst>
            <pc:docMk/>
            <pc:sldMk cId="3076973499" sldId="394"/>
            <ac:spMk id="37" creationId="{9B8CD98B-FA05-DF62-C4F6-6B16AFF67E07}"/>
          </ac:spMkLst>
        </pc:spChg>
        <pc:spChg chg="add del mod">
          <ac:chgData name="Wang, Wei W" userId="6ab3e5de-75c2-4eb0-b905-47abbf228ff6" providerId="ADAL" clId="{FB15E94A-6A4A-4E1B-865C-D4CBCB3E5729}" dt="2024-03-04T07:01:29.588" v="4075" actId="478"/>
          <ac:spMkLst>
            <pc:docMk/>
            <pc:sldMk cId="3076973499" sldId="394"/>
            <ac:spMk id="38" creationId="{0515BBC6-6564-E5AF-C489-C96F428EA9EC}"/>
          </ac:spMkLst>
        </pc:spChg>
        <pc:spChg chg="add del mod">
          <ac:chgData name="Wang, Wei W" userId="6ab3e5de-75c2-4eb0-b905-47abbf228ff6" providerId="ADAL" clId="{FB15E94A-6A4A-4E1B-865C-D4CBCB3E5729}" dt="2024-03-04T06:57:51.168" v="4022" actId="478"/>
          <ac:spMkLst>
            <pc:docMk/>
            <pc:sldMk cId="3076973499" sldId="394"/>
            <ac:spMk id="39" creationId="{8026D365-B708-AAD5-3BBA-0616C8A56E40}"/>
          </ac:spMkLst>
        </pc:spChg>
        <pc:spChg chg="del mod">
          <ac:chgData name="Wang, Wei W" userId="6ab3e5de-75c2-4eb0-b905-47abbf228ff6" providerId="ADAL" clId="{FB15E94A-6A4A-4E1B-865C-D4CBCB3E5729}" dt="2024-03-04T06:56:19.358" v="3997" actId="478"/>
          <ac:spMkLst>
            <pc:docMk/>
            <pc:sldMk cId="3076973499" sldId="394"/>
            <ac:spMk id="40" creationId="{CBC2933E-B3B5-1949-71F1-5015AB00C11B}"/>
          </ac:spMkLst>
        </pc:spChg>
        <pc:spChg chg="mod">
          <ac:chgData name="Wang, Wei W" userId="6ab3e5de-75c2-4eb0-b905-47abbf228ff6" providerId="ADAL" clId="{FB15E94A-6A4A-4E1B-865C-D4CBCB3E5729}" dt="2024-03-04T07:06:12.297" v="4126" actId="164"/>
          <ac:spMkLst>
            <pc:docMk/>
            <pc:sldMk cId="3076973499" sldId="394"/>
            <ac:spMk id="41" creationId="{ADF8F3AE-1A79-467F-DDF2-B99FBD59C6F4}"/>
          </ac:spMkLst>
        </pc:spChg>
        <pc:spChg chg="del mod">
          <ac:chgData name="Wang, Wei W" userId="6ab3e5de-75c2-4eb0-b905-47abbf228ff6" providerId="ADAL" clId="{FB15E94A-6A4A-4E1B-865C-D4CBCB3E5729}" dt="2024-03-04T06:56:25.652" v="4000" actId="478"/>
          <ac:spMkLst>
            <pc:docMk/>
            <pc:sldMk cId="3076973499" sldId="394"/>
            <ac:spMk id="42" creationId="{ADFD5BAF-EC82-EEAE-EE4F-39057B592CAA}"/>
          </ac:spMkLst>
        </pc:spChg>
        <pc:spChg chg="add del mod">
          <ac:chgData name="Wang, Wei W" userId="6ab3e5de-75c2-4eb0-b905-47abbf228ff6" providerId="ADAL" clId="{FB15E94A-6A4A-4E1B-865C-D4CBCB3E5729}" dt="2024-02-29T10:24:29.848" v="1503" actId="478"/>
          <ac:spMkLst>
            <pc:docMk/>
            <pc:sldMk cId="3076973499" sldId="394"/>
            <ac:spMk id="44" creationId="{66A3C655-17AC-937C-335C-4CF569CDC042}"/>
          </ac:spMkLst>
        </pc:spChg>
        <pc:spChg chg="add del mod">
          <ac:chgData name="Wang, Wei W" userId="6ab3e5de-75c2-4eb0-b905-47abbf228ff6" providerId="ADAL" clId="{FB15E94A-6A4A-4E1B-865C-D4CBCB3E5729}" dt="2024-02-29T10:24:31.797" v="1504" actId="478"/>
          <ac:spMkLst>
            <pc:docMk/>
            <pc:sldMk cId="3076973499" sldId="394"/>
            <ac:spMk id="45" creationId="{425E5990-9176-DF2B-BDC8-D9E933F7C8D7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48" creationId="{9F9D4436-8073-D160-E7FC-1275C8659881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49" creationId="{5014C969-3695-4B75-3E33-241861DCA081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0" creationId="{C3F4D820-8439-98F9-E7E0-49EF775B1A9C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1" creationId="{B3CF67B2-81DF-BE43-2659-8C80906596A0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2" creationId="{AF719F2F-6C05-5B7A-FC55-EE48D10B0BD7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3" creationId="{F236DA0E-352D-2CDB-D930-6C70C995E94E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4" creationId="{F731B96F-CD99-766B-F5BB-A9BA270ACA9C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5" creationId="{78E4E309-1B3D-FECD-679E-E46EE0D19C15}"/>
          </ac:spMkLst>
        </pc:spChg>
        <pc:spChg chg="add mod ord">
          <ac:chgData name="Wang, Wei W" userId="6ab3e5de-75c2-4eb0-b905-47abbf228ff6" providerId="ADAL" clId="{FB15E94A-6A4A-4E1B-865C-D4CBCB3E5729}" dt="2024-03-04T07:07:46.800" v="4152" actId="164"/>
          <ac:spMkLst>
            <pc:docMk/>
            <pc:sldMk cId="3076973499" sldId="394"/>
            <ac:spMk id="55" creationId="{C9B8900C-04F2-F91C-060D-10162615F6C6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6" creationId="{D36D7778-5491-0CC3-4787-E313CE279DBB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7" creationId="{E012CA24-31F6-5BB3-D5A5-8C475352F3EF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8" creationId="{AAF82802-E05E-61F0-E9DC-906BA830F411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59" creationId="{DFE72F7B-8019-A53D-8E6E-FA415B4DA98F}"/>
          </ac:spMkLst>
        </pc:spChg>
        <pc:spChg chg="del mod topLvl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60" creationId="{34AB5C99-EFE2-3C0C-BBD9-0F51CFC26530}"/>
          </ac:spMkLst>
        </pc:spChg>
        <pc:spChg chg="add del mod">
          <ac:chgData name="Wang, Wei W" userId="6ab3e5de-75c2-4eb0-b905-47abbf228ff6" providerId="ADAL" clId="{FB15E94A-6A4A-4E1B-865C-D4CBCB3E5729}" dt="2024-03-04T07:05:17.866" v="4112" actId="478"/>
          <ac:spMkLst>
            <pc:docMk/>
            <pc:sldMk cId="3076973499" sldId="394"/>
            <ac:spMk id="61" creationId="{B166795F-4E6E-EAC7-786C-FA8B825FF2F8}"/>
          </ac:spMkLst>
        </pc:spChg>
        <pc:spChg chg="add del mod">
          <ac:chgData name="Wang, Wei W" userId="6ab3e5de-75c2-4eb0-b905-47abbf228ff6" providerId="ADAL" clId="{FB15E94A-6A4A-4E1B-865C-D4CBCB3E5729}" dt="2024-03-04T07:05:17.866" v="4112" actId="478"/>
          <ac:spMkLst>
            <pc:docMk/>
            <pc:sldMk cId="3076973499" sldId="394"/>
            <ac:spMk id="62" creationId="{F7B3CDAC-1F2A-9A32-DABC-B01EE86164E6}"/>
          </ac:spMkLst>
        </pc:spChg>
        <pc:spChg chg="add del mod">
          <ac:chgData name="Wang, Wei W" userId="6ab3e5de-75c2-4eb0-b905-47abbf228ff6" providerId="ADAL" clId="{FB15E94A-6A4A-4E1B-865C-D4CBCB3E5729}" dt="2024-03-04T07:05:17.866" v="4112" actId="478"/>
          <ac:spMkLst>
            <pc:docMk/>
            <pc:sldMk cId="3076973499" sldId="394"/>
            <ac:spMk id="63" creationId="{2F55B488-1785-4E1B-4515-3BF27BFED677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66" creationId="{62970CDB-0DB5-B0CD-0C33-812B3E1BFD2C}"/>
          </ac:spMkLst>
        </pc:spChg>
        <pc:spChg chg="add del mod">
          <ac:chgData name="Wang, Wei W" userId="6ab3e5de-75c2-4eb0-b905-47abbf228ff6" providerId="ADAL" clId="{FB15E94A-6A4A-4E1B-865C-D4CBCB3E5729}" dt="2024-03-04T07:11:47.826" v="4198" actId="478"/>
          <ac:spMkLst>
            <pc:docMk/>
            <pc:sldMk cId="3076973499" sldId="394"/>
            <ac:spMk id="68" creationId="{EF2D5300-E718-E2A4-9876-371A62E042D5}"/>
          </ac:spMkLst>
        </pc:spChg>
        <pc:spChg chg="add del mod ord">
          <ac:chgData name="Wang, Wei W" userId="6ab3e5de-75c2-4eb0-b905-47abbf228ff6" providerId="ADAL" clId="{FB15E94A-6A4A-4E1B-865C-D4CBCB3E5729}" dt="2024-03-04T07:01:41.859" v="4076" actId="478"/>
          <ac:spMkLst>
            <pc:docMk/>
            <pc:sldMk cId="3076973499" sldId="394"/>
            <ac:spMk id="69" creationId="{B3C97CD7-967F-E401-3414-7F2A417310C9}"/>
          </ac:spMkLst>
        </pc:spChg>
        <pc:spChg chg="del mod">
          <ac:chgData name="Wang, Wei W" userId="6ab3e5de-75c2-4eb0-b905-47abbf228ff6" providerId="ADAL" clId="{FB15E94A-6A4A-4E1B-865C-D4CBCB3E5729}" dt="2024-02-29T10:20:56.219" v="1459" actId="478"/>
          <ac:spMkLst>
            <pc:docMk/>
            <pc:sldMk cId="3076973499" sldId="394"/>
            <ac:spMk id="70" creationId="{4E9ECE5F-938A-9A59-22ED-A519CC22E623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70" creationId="{51713A8D-06AE-91FA-191D-245BAA62D987}"/>
          </ac:spMkLst>
        </pc:spChg>
        <pc:spChg chg="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71" creationId="{0EB51B2C-83BC-C948-CAD4-D61092F5D0ED}"/>
          </ac:spMkLst>
        </pc:spChg>
        <pc:spChg chg="del mod">
          <ac:chgData name="Wang, Wei W" userId="6ab3e5de-75c2-4eb0-b905-47abbf228ff6" providerId="ADAL" clId="{FB15E94A-6A4A-4E1B-865C-D4CBCB3E5729}" dt="2024-03-04T07:01:41.859" v="4076" actId="478"/>
          <ac:spMkLst>
            <pc:docMk/>
            <pc:sldMk cId="3076973499" sldId="394"/>
            <ac:spMk id="72" creationId="{19945804-2F19-92B6-1AEB-916F16A52BEF}"/>
          </ac:spMkLst>
        </pc:spChg>
        <pc:spChg chg="del mod">
          <ac:chgData name="Wang, Wei W" userId="6ab3e5de-75c2-4eb0-b905-47abbf228ff6" providerId="ADAL" clId="{FB15E94A-6A4A-4E1B-865C-D4CBCB3E5729}" dt="2024-03-04T06:58:15.029" v="4029" actId="478"/>
          <ac:spMkLst>
            <pc:docMk/>
            <pc:sldMk cId="3076973499" sldId="394"/>
            <ac:spMk id="73" creationId="{36554F8E-EAA2-E888-8C31-57BAF565BCFC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74" creationId="{D525B060-0A4B-EF6C-A545-DA82CFE960BB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75" creationId="{4E7A1667-50F9-E581-2A3A-DC6949E4A113}"/>
          </ac:spMkLst>
        </pc:spChg>
        <pc:spChg chg="add del mod">
          <ac:chgData name="Wang, Wei W" userId="6ab3e5de-75c2-4eb0-b905-47abbf228ff6" providerId="ADAL" clId="{FB15E94A-6A4A-4E1B-865C-D4CBCB3E5729}" dt="2024-03-04T07:11:47.826" v="4198" actId="478"/>
          <ac:spMkLst>
            <pc:docMk/>
            <pc:sldMk cId="3076973499" sldId="394"/>
            <ac:spMk id="76" creationId="{8698D4B3-472B-B94D-01F9-A123AE82A1EC}"/>
          </ac:spMkLst>
        </pc:spChg>
        <pc:spChg chg="add del mod">
          <ac:chgData name="Wang, Wei W" userId="6ab3e5de-75c2-4eb0-b905-47abbf228ff6" providerId="ADAL" clId="{FB15E94A-6A4A-4E1B-865C-D4CBCB3E5729}" dt="2024-03-04T07:11:47.826" v="4198" actId="478"/>
          <ac:spMkLst>
            <pc:docMk/>
            <pc:sldMk cId="3076973499" sldId="394"/>
            <ac:spMk id="77" creationId="{FA3A379E-F357-A0E5-C734-F6EA083B96F5}"/>
          </ac:spMkLst>
        </pc:spChg>
        <pc:spChg chg="add del mod">
          <ac:chgData name="Wang, Wei W" userId="6ab3e5de-75c2-4eb0-b905-47abbf228ff6" providerId="ADAL" clId="{FB15E94A-6A4A-4E1B-865C-D4CBCB3E5729}" dt="2024-03-04T07:11:47.826" v="4198" actId="478"/>
          <ac:spMkLst>
            <pc:docMk/>
            <pc:sldMk cId="3076973499" sldId="394"/>
            <ac:spMk id="78" creationId="{69BFEB40-8509-CC84-7CAA-D03D80062762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79" creationId="{5E21E93A-D2E0-1D3A-83AD-90DC133B7AA4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81" creationId="{F98F07EE-D44D-B721-0A54-7843840B682D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82" creationId="{652191D8-B678-926D-374A-CA68D679398C}"/>
          </ac:spMkLst>
        </pc:spChg>
        <pc:spChg chg="del mod">
          <ac:chgData name="Wang, Wei W" userId="6ab3e5de-75c2-4eb0-b905-47abbf228ff6" providerId="ADAL" clId="{FB15E94A-6A4A-4E1B-865C-D4CBCB3E5729}" dt="2024-02-29T10:17:50.148" v="1423" actId="478"/>
          <ac:spMkLst>
            <pc:docMk/>
            <pc:sldMk cId="3076973499" sldId="394"/>
            <ac:spMk id="85" creationId="{608C66BB-D94C-C293-7729-B1DD751C7AE5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86" creationId="{14D9D489-6789-5FC5-918A-0B31C884A75E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87" creationId="{78C29408-3AC1-5835-3741-9E6B43D6F8E0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88" creationId="{6AA23DE7-33F5-AA6D-082D-7617CFE96749}"/>
          </ac:spMkLst>
        </pc:spChg>
        <pc:spChg chg="mod">
          <ac:chgData name="Wang, Wei W" userId="6ab3e5de-75c2-4eb0-b905-47abbf228ff6" providerId="ADAL" clId="{FB15E94A-6A4A-4E1B-865C-D4CBCB3E5729}" dt="2024-03-04T07:16:52.037" v="4250" actId="1076"/>
          <ac:spMkLst>
            <pc:docMk/>
            <pc:sldMk cId="3076973499" sldId="394"/>
            <ac:spMk id="90" creationId="{FE3B67AC-71E1-3431-F379-4D26BE4191B3}"/>
          </ac:spMkLst>
        </pc:spChg>
        <pc:spChg chg="add mod">
          <ac:chgData name="Wang, Wei W" userId="6ab3e5de-75c2-4eb0-b905-47abbf228ff6" providerId="ADAL" clId="{FB15E94A-6A4A-4E1B-865C-D4CBCB3E5729}" dt="2024-03-04T07:04:12.051" v="4097"/>
          <ac:spMkLst>
            <pc:docMk/>
            <pc:sldMk cId="3076973499" sldId="394"/>
            <ac:spMk id="91" creationId="{07C8294E-EC75-DB13-84B8-7993B86F50D5}"/>
          </ac:spMkLst>
        </pc:spChg>
        <pc:spChg chg="add del mod">
          <ac:chgData name="Wang, Wei W" userId="6ab3e5de-75c2-4eb0-b905-47abbf228ff6" providerId="ADAL" clId="{FB15E94A-6A4A-4E1B-865C-D4CBCB3E5729}" dt="2024-03-04T07:01:41.859" v="4076" actId="478"/>
          <ac:spMkLst>
            <pc:docMk/>
            <pc:sldMk cId="3076973499" sldId="394"/>
            <ac:spMk id="93" creationId="{97A6B885-432A-A4BA-1B2B-C6977DB7C0DD}"/>
          </ac:spMkLst>
        </pc:spChg>
        <pc:spChg chg="add del mod">
          <ac:chgData name="Wang, Wei W" userId="6ab3e5de-75c2-4eb0-b905-47abbf228ff6" providerId="ADAL" clId="{FB15E94A-6A4A-4E1B-865C-D4CBCB3E5729}" dt="2024-03-04T07:11:47.826" v="4198" actId="478"/>
          <ac:spMkLst>
            <pc:docMk/>
            <pc:sldMk cId="3076973499" sldId="394"/>
            <ac:spMk id="94" creationId="{62B58460-4DB9-C67F-89AB-06026A6F496D}"/>
          </ac:spMkLst>
        </pc:spChg>
        <pc:spChg chg="add del mod">
          <ac:chgData name="Wang, Wei W" userId="6ab3e5de-75c2-4eb0-b905-47abbf228ff6" providerId="ADAL" clId="{FB15E94A-6A4A-4E1B-865C-D4CBCB3E5729}" dt="2024-02-29T10:27:38.635" v="1549" actId="478"/>
          <ac:spMkLst>
            <pc:docMk/>
            <pc:sldMk cId="3076973499" sldId="394"/>
            <ac:spMk id="95" creationId="{65B0BF89-8F85-A7C2-B588-E657E5A28C36}"/>
          </ac:spMkLst>
        </pc:spChg>
        <pc:spChg chg="add mod">
          <ac:chgData name="Wang, Wei W" userId="6ab3e5de-75c2-4eb0-b905-47abbf228ff6" providerId="ADAL" clId="{FB15E94A-6A4A-4E1B-865C-D4CBCB3E5729}" dt="2024-03-04T07:06:06.035" v="4125" actId="164"/>
          <ac:spMkLst>
            <pc:docMk/>
            <pc:sldMk cId="3076973499" sldId="394"/>
            <ac:spMk id="98" creationId="{79AD161D-685A-B4E3-9895-1CD58FEFEDCA}"/>
          </ac:spMkLst>
        </pc:spChg>
        <pc:spChg chg="add mod">
          <ac:chgData name="Wang, Wei W" userId="6ab3e5de-75c2-4eb0-b905-47abbf228ff6" providerId="ADAL" clId="{FB15E94A-6A4A-4E1B-865C-D4CBCB3E5729}" dt="2024-03-04T07:10:34.010" v="4189" actId="1076"/>
          <ac:spMkLst>
            <pc:docMk/>
            <pc:sldMk cId="3076973499" sldId="394"/>
            <ac:spMk id="99" creationId="{3514BACE-3DE7-8903-BA86-ECCB90E2B1BC}"/>
          </ac:spMkLst>
        </pc:spChg>
        <pc:spChg chg="add mod">
          <ac:chgData name="Wang, Wei W" userId="6ab3e5de-75c2-4eb0-b905-47abbf228ff6" providerId="ADAL" clId="{FB15E94A-6A4A-4E1B-865C-D4CBCB3E5729}" dt="2024-03-04T07:06:06.035" v="4125" actId="164"/>
          <ac:spMkLst>
            <pc:docMk/>
            <pc:sldMk cId="3076973499" sldId="394"/>
            <ac:spMk id="100" creationId="{4B59EE2F-DD6B-C83B-95EB-0C39FD20061E}"/>
          </ac:spMkLst>
        </pc:spChg>
        <pc:spChg chg="add mod">
          <ac:chgData name="Wang, Wei W" userId="6ab3e5de-75c2-4eb0-b905-47abbf228ff6" providerId="ADAL" clId="{FB15E94A-6A4A-4E1B-865C-D4CBCB3E5729}" dt="2024-03-04T07:06:06.035" v="4125" actId="164"/>
          <ac:spMkLst>
            <pc:docMk/>
            <pc:sldMk cId="3076973499" sldId="394"/>
            <ac:spMk id="101" creationId="{E3B91B46-CA48-DFA3-01FD-0ABFE632CC30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09" creationId="{03C2FF56-C8C9-5F81-CC1A-BB62F7AC450D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10" creationId="{D1B7C98C-835B-D814-ED50-79BD9B1450E4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11" creationId="{9CE14306-527E-1BC9-D761-C1FF61D2A8FC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12" creationId="{BF09D463-9A5D-E4B3-43C7-97DEA1787D1C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17" creationId="{05BA2C72-73C9-B141-6A42-9D9AEEB0C376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18" creationId="{55839A28-58E2-73AA-C122-2C65053CD69C}"/>
          </ac:spMkLst>
        </pc:spChg>
        <pc:spChg chg="mod">
          <ac:chgData name="Wang, Wei W" userId="6ab3e5de-75c2-4eb0-b905-47abbf228ff6" providerId="ADAL" clId="{FB15E94A-6A4A-4E1B-865C-D4CBCB3E5729}" dt="2024-03-04T07:08:09.832" v="4157"/>
          <ac:spMkLst>
            <pc:docMk/>
            <pc:sldMk cId="3076973499" sldId="394"/>
            <ac:spMk id="119" creationId="{F4DD6292-938D-FC03-9E67-24B9D2DD2D1F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20" creationId="{F0E9D4C7-0E25-610F-DF58-4A3CBB3D6574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21" creationId="{DE2CBD9A-B045-86E8-1182-E0D0547DE47A}"/>
          </ac:spMkLst>
        </pc:spChg>
        <pc:spChg chg="mod">
          <ac:chgData name="Wang, Wei W" userId="6ab3e5de-75c2-4eb0-b905-47abbf228ff6" providerId="ADAL" clId="{FB15E94A-6A4A-4E1B-865C-D4CBCB3E5729}" dt="2024-03-04T07:10:52.142" v="4191" actId="1076"/>
          <ac:spMkLst>
            <pc:docMk/>
            <pc:sldMk cId="3076973499" sldId="394"/>
            <ac:spMk id="122" creationId="{B878F815-2327-B40D-CCA9-E0815486DC84}"/>
          </ac:spMkLst>
        </pc:spChg>
        <pc:spChg chg="mod">
          <ac:chgData name="Wang, Wei W" userId="6ab3e5de-75c2-4eb0-b905-47abbf228ff6" providerId="ADAL" clId="{FB15E94A-6A4A-4E1B-865C-D4CBCB3E5729}" dt="2024-03-04T07:08:15.790" v="4166" actId="20577"/>
          <ac:spMkLst>
            <pc:docMk/>
            <pc:sldMk cId="3076973499" sldId="394"/>
            <ac:spMk id="123" creationId="{450653C9-C576-27C7-CD4A-A9DD17B67BF4}"/>
          </ac:spMkLst>
        </pc:spChg>
        <pc:spChg chg="mod">
          <ac:chgData name="Wang, Wei W" userId="6ab3e5de-75c2-4eb0-b905-47abbf228ff6" providerId="ADAL" clId="{FB15E94A-6A4A-4E1B-865C-D4CBCB3E5729}" dt="2024-03-04T07:07:49.817" v="4153"/>
          <ac:spMkLst>
            <pc:docMk/>
            <pc:sldMk cId="3076973499" sldId="394"/>
            <ac:spMk id="124" creationId="{A59DF7AF-A81D-B3E7-E676-B91C370D2934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26" creationId="{CFB9976A-ECA4-453F-5B0F-3ADD6B4D00CE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44" creationId="{30F3C455-92C5-CBC7-81A8-2449F69C52B8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46" creationId="{B8DB741C-A311-D3E5-5648-C70526D86B89}"/>
          </ac:spMkLst>
        </pc:spChg>
        <pc:spChg chg="add del mod">
          <ac:chgData name="Wang, Wei W" userId="6ab3e5de-75c2-4eb0-b905-47abbf228ff6" providerId="ADAL" clId="{FB15E94A-6A4A-4E1B-865C-D4CBCB3E5729}" dt="2024-03-04T07:30:55.115" v="4365" actId="478"/>
          <ac:spMkLst>
            <pc:docMk/>
            <pc:sldMk cId="3076973499" sldId="394"/>
            <ac:spMk id="147" creationId="{B268C6DE-56E6-6DF3-0459-CB2D7D3272D1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48" creationId="{C5F22AEB-2CA3-D14C-BB59-1F2F631CCB37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49" creationId="{C36DB8E9-3B33-A167-7A3F-663FDBF5C472}"/>
          </ac:spMkLst>
        </pc:spChg>
        <pc:spChg chg="add del mod">
          <ac:chgData name="Wang, Wei W" userId="6ab3e5de-75c2-4eb0-b905-47abbf228ff6" providerId="ADAL" clId="{FB15E94A-6A4A-4E1B-865C-D4CBCB3E5729}" dt="2024-03-04T07:21:25.387" v="4279" actId="478"/>
          <ac:spMkLst>
            <pc:docMk/>
            <pc:sldMk cId="3076973499" sldId="394"/>
            <ac:spMk id="153" creationId="{F98D8378-4E79-DA94-AE7F-8C889CAE1E4B}"/>
          </ac:spMkLst>
        </pc:spChg>
        <pc:spChg chg="add del">
          <ac:chgData name="Wang, Wei W" userId="6ab3e5de-75c2-4eb0-b905-47abbf228ff6" providerId="ADAL" clId="{FB15E94A-6A4A-4E1B-865C-D4CBCB3E5729}" dt="2024-03-04T07:21:52.938" v="4281" actId="478"/>
          <ac:spMkLst>
            <pc:docMk/>
            <pc:sldMk cId="3076973499" sldId="394"/>
            <ac:spMk id="154" creationId="{80019A3B-C785-DC05-B3F6-679C0C1D43EF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55" creationId="{30D34FC2-47C3-D402-719A-7099B8242E78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56" creationId="{FF21203F-FDA7-928A-8DEF-CD04BEB66509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57" creationId="{78D5B23C-AFFF-B51F-4801-7D239A04F9B4}"/>
          </ac:spMkLst>
        </pc:spChg>
        <pc:spChg chg="add del mod">
          <ac:chgData name="Wang, Wei W" userId="6ab3e5de-75c2-4eb0-b905-47abbf228ff6" providerId="ADAL" clId="{FB15E94A-6A4A-4E1B-865C-D4CBCB3E5729}" dt="2024-03-04T07:27:28.166" v="4325" actId="478"/>
          <ac:spMkLst>
            <pc:docMk/>
            <pc:sldMk cId="3076973499" sldId="394"/>
            <ac:spMk id="158" creationId="{4C1F837C-F6AE-71A8-B577-D2424A9899BA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59" creationId="{44943BA8-5F45-483B-B27A-93ACDEEA6F90}"/>
          </ac:spMkLst>
        </pc:spChg>
        <pc:spChg chg="add del mod">
          <ac:chgData name="Wang, Wei W" userId="6ab3e5de-75c2-4eb0-b905-47abbf228ff6" providerId="ADAL" clId="{FB15E94A-6A4A-4E1B-865C-D4CBCB3E5729}" dt="2024-03-04T07:33:44.123" v="4528" actId="478"/>
          <ac:spMkLst>
            <pc:docMk/>
            <pc:sldMk cId="3076973499" sldId="394"/>
            <ac:spMk id="167" creationId="{B6766865-B75B-9DDF-A2C1-978C9EBFF212}"/>
          </ac:spMkLst>
        </pc:spChg>
        <pc:spChg chg="add del mod">
          <ac:chgData name="Wang, Wei W" userId="6ab3e5de-75c2-4eb0-b905-47abbf228ff6" providerId="ADAL" clId="{FB15E94A-6A4A-4E1B-865C-D4CBCB3E5729}" dt="2024-03-04T07:29:10.942" v="4351" actId="478"/>
          <ac:spMkLst>
            <pc:docMk/>
            <pc:sldMk cId="3076973499" sldId="394"/>
            <ac:spMk id="168" creationId="{6174A13C-4DDB-0649-821B-B2893ED7B82C}"/>
          </ac:spMkLst>
        </pc:spChg>
        <pc:spChg chg="add del mod">
          <ac:chgData name="Wang, Wei W" userId="6ab3e5de-75c2-4eb0-b905-47abbf228ff6" providerId="ADAL" clId="{FB15E94A-6A4A-4E1B-865C-D4CBCB3E5729}" dt="2024-03-04T07:33:46.034" v="4529" actId="478"/>
          <ac:spMkLst>
            <pc:docMk/>
            <pc:sldMk cId="3076973499" sldId="394"/>
            <ac:spMk id="169" creationId="{0C7A541C-3FAF-1A67-59E7-D884D9860591}"/>
          </ac:spMkLst>
        </pc:spChg>
        <pc:spChg chg="add mod">
          <ac:chgData name="Wang, Wei W" userId="6ab3e5de-75c2-4eb0-b905-47abbf228ff6" providerId="ADAL" clId="{FB15E94A-6A4A-4E1B-865C-D4CBCB3E5729}" dt="2024-03-05T01:35:23.612" v="8390" actId="20577"/>
          <ac:spMkLst>
            <pc:docMk/>
            <pc:sldMk cId="3076973499" sldId="394"/>
            <ac:spMk id="170" creationId="{F1FD4237-C670-7FC7-B295-3AF9007C8FB8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71" creationId="{9C61520E-FD5B-37D7-E5D7-CDFFEDFFA1E5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72" creationId="{F55DF987-B9A4-9831-A8A7-BEBCB5FE232D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73" creationId="{281972DC-03A0-D857-2DB7-E44C15195F57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74" creationId="{DA062337-21BA-1DA4-9450-11072CFEFC7B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76" creationId="{7D9E1898-C501-977A-C897-25CBFF6A3641}"/>
          </ac:spMkLst>
        </pc:spChg>
        <pc:spChg chg="add mod">
          <ac:chgData name="Wang, Wei W" userId="6ab3e5de-75c2-4eb0-b905-47abbf228ff6" providerId="ADAL" clId="{FB15E94A-6A4A-4E1B-865C-D4CBCB3E5729}" dt="2024-03-04T07:47:15.205" v="5400" actId="571"/>
          <ac:spMkLst>
            <pc:docMk/>
            <pc:sldMk cId="3076973499" sldId="394"/>
            <ac:spMk id="177" creationId="{A93D7A5D-DF7D-D728-7B39-87D92D5E034C}"/>
          </ac:spMkLst>
        </pc:spChg>
        <pc:spChg chg="add mod">
          <ac:chgData name="Wang, Wei W" userId="6ab3e5de-75c2-4eb0-b905-47abbf228ff6" providerId="ADAL" clId="{FB15E94A-6A4A-4E1B-865C-D4CBCB3E5729}" dt="2024-03-04T07:47:15.205" v="5400" actId="571"/>
          <ac:spMkLst>
            <pc:docMk/>
            <pc:sldMk cId="3076973499" sldId="394"/>
            <ac:spMk id="178" creationId="{0B8B303D-2242-90CC-80E1-78A693DD57EF}"/>
          </ac:spMkLst>
        </pc:spChg>
        <pc:spChg chg="add mod">
          <ac:chgData name="Wang, Wei W" userId="6ab3e5de-75c2-4eb0-b905-47abbf228ff6" providerId="ADAL" clId="{FB15E94A-6A4A-4E1B-865C-D4CBCB3E5729}" dt="2024-03-04T07:47:15.205" v="5400" actId="571"/>
          <ac:spMkLst>
            <pc:docMk/>
            <pc:sldMk cId="3076973499" sldId="394"/>
            <ac:spMk id="179" creationId="{252BF990-6061-C59A-9AC6-508B432C3300}"/>
          </ac:spMkLst>
        </pc:spChg>
        <pc:spChg chg="add mod">
          <ac:chgData name="Wang, Wei W" userId="6ab3e5de-75c2-4eb0-b905-47abbf228ff6" providerId="ADAL" clId="{FB15E94A-6A4A-4E1B-865C-D4CBCB3E5729}" dt="2024-03-04T10:36:17.011" v="7526" actId="164"/>
          <ac:spMkLst>
            <pc:docMk/>
            <pc:sldMk cId="3076973499" sldId="394"/>
            <ac:spMk id="180" creationId="{6B9119D5-BD17-CE89-C63F-3C1249B9CFBD}"/>
          </ac:spMkLst>
        </pc:spChg>
        <pc:spChg chg="add mod">
          <ac:chgData name="Wang, Wei W" userId="6ab3e5de-75c2-4eb0-b905-47abbf228ff6" providerId="ADAL" clId="{FB15E94A-6A4A-4E1B-865C-D4CBCB3E5729}" dt="2024-03-05T01:39:04.152" v="8448" actId="108"/>
          <ac:spMkLst>
            <pc:docMk/>
            <pc:sldMk cId="3076973499" sldId="394"/>
            <ac:spMk id="181" creationId="{8E19564B-E1FC-419D-9297-8FE8CE2916D8}"/>
          </ac:spMkLst>
        </pc:spChg>
        <pc:grpChg chg="del mod">
          <ac:chgData name="Wang, Wei W" userId="6ab3e5de-75c2-4eb0-b905-47abbf228ff6" providerId="ADAL" clId="{FB15E94A-6A4A-4E1B-865C-D4CBCB3E5729}" dt="2024-02-29T10:16:58.783" v="1411" actId="165"/>
          <ac:grpSpMkLst>
            <pc:docMk/>
            <pc:sldMk cId="3076973499" sldId="394"/>
            <ac:grpSpMk id="63" creationId="{134AB599-4192-8419-85C2-7345562AF113}"/>
          </ac:grpSpMkLst>
        </pc:grpChg>
        <pc:grpChg chg="add mod">
          <ac:chgData name="Wang, Wei W" userId="6ab3e5de-75c2-4eb0-b905-47abbf228ff6" providerId="ADAL" clId="{FB15E94A-6A4A-4E1B-865C-D4CBCB3E5729}" dt="2024-03-04T07:07:46.800" v="4152" actId="164"/>
          <ac:grpSpMkLst>
            <pc:docMk/>
            <pc:sldMk cId="3076973499" sldId="394"/>
            <ac:grpSpMk id="102" creationId="{3A5E8702-EB77-5B7E-7FFF-F12BFB90A872}"/>
          </ac:grpSpMkLst>
        </pc:grpChg>
        <pc:grpChg chg="add mod">
          <ac:chgData name="Wang, Wei W" userId="6ab3e5de-75c2-4eb0-b905-47abbf228ff6" providerId="ADAL" clId="{FB15E94A-6A4A-4E1B-865C-D4CBCB3E5729}" dt="2024-03-04T07:07:46.800" v="4152" actId="164"/>
          <ac:grpSpMkLst>
            <pc:docMk/>
            <pc:sldMk cId="3076973499" sldId="394"/>
            <ac:grpSpMk id="103" creationId="{22910D41-9A08-A61A-B2AE-D24B15B42892}"/>
          </ac:grpSpMkLst>
        </pc:grpChg>
        <pc:grpChg chg="add mod">
          <ac:chgData name="Wang, Wei W" userId="6ab3e5de-75c2-4eb0-b905-47abbf228ff6" providerId="ADAL" clId="{FB15E94A-6A4A-4E1B-865C-D4CBCB3E5729}" dt="2024-03-04T10:36:17.011" v="7526" actId="164"/>
          <ac:grpSpMkLst>
            <pc:docMk/>
            <pc:sldMk cId="3076973499" sldId="394"/>
            <ac:grpSpMk id="107" creationId="{5805F580-D051-BD20-2E58-C9CDB0780522}"/>
          </ac:grpSpMkLst>
        </pc:grpChg>
        <pc:grpChg chg="add mod">
          <ac:chgData name="Wang, Wei W" userId="6ab3e5de-75c2-4eb0-b905-47abbf228ff6" providerId="ADAL" clId="{FB15E94A-6A4A-4E1B-865C-D4CBCB3E5729}" dt="2024-03-04T10:36:17.011" v="7526" actId="164"/>
          <ac:grpSpMkLst>
            <pc:docMk/>
            <pc:sldMk cId="3076973499" sldId="394"/>
            <ac:grpSpMk id="108" creationId="{12B75703-57D3-80C2-C0E9-66FC643ADDF2}"/>
          </ac:grpSpMkLst>
        </pc:grpChg>
        <pc:grpChg chg="mod">
          <ac:chgData name="Wang, Wei W" userId="6ab3e5de-75c2-4eb0-b905-47abbf228ff6" providerId="ADAL" clId="{FB15E94A-6A4A-4E1B-865C-D4CBCB3E5729}" dt="2024-03-04T07:07:49.817" v="4153"/>
          <ac:grpSpMkLst>
            <pc:docMk/>
            <pc:sldMk cId="3076973499" sldId="394"/>
            <ac:grpSpMk id="114" creationId="{0C9129E4-C1CE-5033-1ECA-366DF880178E}"/>
          </ac:grpSpMkLst>
        </pc:grpChg>
        <pc:grpChg chg="mod">
          <ac:chgData name="Wang, Wei W" userId="6ab3e5de-75c2-4eb0-b905-47abbf228ff6" providerId="ADAL" clId="{FB15E94A-6A4A-4E1B-865C-D4CBCB3E5729}" dt="2024-03-04T07:07:49.817" v="4153"/>
          <ac:grpSpMkLst>
            <pc:docMk/>
            <pc:sldMk cId="3076973499" sldId="394"/>
            <ac:grpSpMk id="115" creationId="{B1A5FA37-31D3-4443-6AB8-C842DCFEAD99}"/>
          </ac:grpSpMkLst>
        </pc:grpChg>
        <pc:grpChg chg="add mod">
          <ac:chgData name="Wang, Wei W" userId="6ab3e5de-75c2-4eb0-b905-47abbf228ff6" providerId="ADAL" clId="{FB15E94A-6A4A-4E1B-865C-D4CBCB3E5729}" dt="2024-03-04T10:36:20.406" v="7527" actId="1076"/>
          <ac:grpSpMkLst>
            <pc:docMk/>
            <pc:sldMk cId="3076973499" sldId="394"/>
            <ac:grpSpMk id="182" creationId="{BC7E8661-C692-DEFE-2355-48314C8A8D56}"/>
          </ac:grpSpMkLst>
        </pc:grpChg>
        <pc:cxnChg chg="add del mod">
          <ac:chgData name="Wang, Wei W" userId="6ab3e5de-75c2-4eb0-b905-47abbf228ff6" providerId="ADAL" clId="{FB15E94A-6A4A-4E1B-865C-D4CBCB3E5729}" dt="2024-03-04T07:01:10.732" v="4072" actId="478"/>
          <ac:cxnSpMkLst>
            <pc:docMk/>
            <pc:sldMk cId="3076973499" sldId="394"/>
            <ac:cxnSpMk id="21" creationId="{EFF535CA-C59B-15CD-9DDC-B0853F8F69E1}"/>
          </ac:cxnSpMkLst>
        </pc:cxnChg>
        <pc:cxnChg chg="add del mod">
          <ac:chgData name="Wang, Wei W" userId="6ab3e5de-75c2-4eb0-b905-47abbf228ff6" providerId="ADAL" clId="{FB15E94A-6A4A-4E1B-865C-D4CBCB3E5729}" dt="2024-03-04T07:01:10.732" v="4072" actId="478"/>
          <ac:cxnSpMkLst>
            <pc:docMk/>
            <pc:sldMk cId="3076973499" sldId="394"/>
            <ac:cxnSpMk id="22" creationId="{827EA8FF-3BEE-AF9E-A0A8-953292EADC5E}"/>
          </ac:cxnSpMkLst>
        </pc:cxnChg>
        <pc:cxnChg chg="add del mod">
          <ac:chgData name="Wang, Wei W" userId="6ab3e5de-75c2-4eb0-b905-47abbf228ff6" providerId="ADAL" clId="{FB15E94A-6A4A-4E1B-865C-D4CBCB3E5729}" dt="2024-03-04T07:01:10.732" v="4072" actId="478"/>
          <ac:cxnSpMkLst>
            <pc:docMk/>
            <pc:sldMk cId="3076973499" sldId="394"/>
            <ac:cxnSpMk id="24" creationId="{71B09B6E-8D8E-F43C-8CD4-7CABA181DB3F}"/>
          </ac:cxnSpMkLst>
        </pc:cxnChg>
        <pc:cxnChg chg="del mod">
          <ac:chgData name="Wang, Wei W" userId="6ab3e5de-75c2-4eb0-b905-47abbf228ff6" providerId="ADAL" clId="{FB15E94A-6A4A-4E1B-865C-D4CBCB3E5729}" dt="2024-03-04T06:56:26.466" v="4001" actId="478"/>
          <ac:cxnSpMkLst>
            <pc:docMk/>
            <pc:sldMk cId="3076973499" sldId="394"/>
            <ac:cxnSpMk id="32" creationId="{240EA9BF-FEED-6BDF-1BBB-2E142F9B26AB}"/>
          </ac:cxnSpMkLst>
        </pc:cxnChg>
        <pc:cxnChg chg="add del mod">
          <ac:chgData name="Wang, Wei W" userId="6ab3e5de-75c2-4eb0-b905-47abbf228ff6" providerId="ADAL" clId="{FB15E94A-6A4A-4E1B-865C-D4CBCB3E5729}" dt="2024-03-04T07:01:29.588" v="4075" actId="478"/>
          <ac:cxnSpMkLst>
            <pc:docMk/>
            <pc:sldMk cId="3076973499" sldId="394"/>
            <ac:cxnSpMk id="35" creationId="{BF5D3228-3957-C6BF-1900-6B547DB3A587}"/>
          </ac:cxnSpMkLst>
        </pc:cxnChg>
        <pc:cxnChg chg="mod">
          <ac:chgData name="Wang, Wei W" userId="6ab3e5de-75c2-4eb0-b905-47abbf228ff6" providerId="ADAL" clId="{FB15E94A-6A4A-4E1B-865C-D4CBCB3E5729}" dt="2024-03-04T07:07:46.800" v="4152" actId="164"/>
          <ac:cxnSpMkLst>
            <pc:docMk/>
            <pc:sldMk cId="3076973499" sldId="394"/>
            <ac:cxnSpMk id="46" creationId="{9E9F24F9-D9EC-AF50-E7F6-C61863128A24}"/>
          </ac:cxnSpMkLst>
        </pc:cxnChg>
        <pc:cxnChg chg="add del mod ord">
          <ac:chgData name="Wang, Wei W" userId="6ab3e5de-75c2-4eb0-b905-47abbf228ff6" providerId="ADAL" clId="{FB15E94A-6A4A-4E1B-865C-D4CBCB3E5729}" dt="2024-03-04T07:11:49.780" v="4199" actId="478"/>
          <ac:cxnSpMkLst>
            <pc:docMk/>
            <pc:sldMk cId="3076973499" sldId="394"/>
            <ac:cxnSpMk id="47" creationId="{03F67F29-34E8-4C96-0D8B-19C0412B5BED}"/>
          </ac:cxnSpMkLst>
        </pc:cxnChg>
        <pc:cxnChg chg="del mod topLvl">
          <ac:chgData name="Wang, Wei W" userId="6ab3e5de-75c2-4eb0-b905-47abbf228ff6" providerId="ADAL" clId="{FB15E94A-6A4A-4E1B-865C-D4CBCB3E5729}" dt="2024-02-29T10:17:50.148" v="1423" actId="478"/>
          <ac:cxnSpMkLst>
            <pc:docMk/>
            <pc:sldMk cId="3076973499" sldId="394"/>
            <ac:cxnSpMk id="61" creationId="{4338A2D8-5C3F-E714-23E6-C204405B1CE4}"/>
          </ac:cxnSpMkLst>
        </pc:cxnChg>
        <pc:cxnChg chg="del mod topLvl">
          <ac:chgData name="Wang, Wei W" userId="6ab3e5de-75c2-4eb0-b905-47abbf228ff6" providerId="ADAL" clId="{FB15E94A-6A4A-4E1B-865C-D4CBCB3E5729}" dt="2024-02-29T10:17:50.148" v="1423" actId="478"/>
          <ac:cxnSpMkLst>
            <pc:docMk/>
            <pc:sldMk cId="3076973499" sldId="394"/>
            <ac:cxnSpMk id="62" creationId="{0F7E6348-202C-130B-2719-19C33D7ED6AB}"/>
          </ac:cxnSpMkLst>
        </pc:cxnChg>
        <pc:cxnChg chg="del mod">
          <ac:chgData name="Wang, Wei W" userId="6ab3e5de-75c2-4eb0-b905-47abbf228ff6" providerId="ADAL" clId="{FB15E94A-6A4A-4E1B-865C-D4CBCB3E5729}" dt="2024-02-29T10:20:56.219" v="1459" actId="478"/>
          <ac:cxnSpMkLst>
            <pc:docMk/>
            <pc:sldMk cId="3076973499" sldId="394"/>
            <ac:cxnSpMk id="64" creationId="{2087C6F4-8970-008A-96B2-865E67EDF028}"/>
          </ac:cxnSpMkLst>
        </pc:cxnChg>
        <pc:cxnChg chg="mod ord">
          <ac:chgData name="Wang, Wei W" userId="6ab3e5de-75c2-4eb0-b905-47abbf228ff6" providerId="ADAL" clId="{FB15E94A-6A4A-4E1B-865C-D4CBCB3E5729}" dt="2024-03-04T07:07:46.800" v="4152" actId="164"/>
          <ac:cxnSpMkLst>
            <pc:docMk/>
            <pc:sldMk cId="3076973499" sldId="394"/>
            <ac:cxnSpMk id="67" creationId="{BE00078D-9094-46B6-854E-BD9ED698D656}"/>
          </ac:cxnSpMkLst>
        </pc:cxnChg>
        <pc:cxnChg chg="del mod">
          <ac:chgData name="Wang, Wei W" userId="6ab3e5de-75c2-4eb0-b905-47abbf228ff6" providerId="ADAL" clId="{FB15E94A-6A4A-4E1B-865C-D4CBCB3E5729}" dt="2024-02-29T10:17:50.148" v="1423" actId="478"/>
          <ac:cxnSpMkLst>
            <pc:docMk/>
            <pc:sldMk cId="3076973499" sldId="394"/>
            <ac:cxnSpMk id="74" creationId="{9A95D338-0F03-2A05-949A-069753758230}"/>
          </ac:cxnSpMkLst>
        </pc:cxnChg>
        <pc:cxnChg chg="add del mod">
          <ac:chgData name="Wang, Wei W" userId="6ab3e5de-75c2-4eb0-b905-47abbf228ff6" providerId="ADAL" clId="{FB15E94A-6A4A-4E1B-865C-D4CBCB3E5729}" dt="2024-03-04T07:01:29.588" v="4075" actId="478"/>
          <ac:cxnSpMkLst>
            <pc:docMk/>
            <pc:sldMk cId="3076973499" sldId="394"/>
            <ac:cxnSpMk id="80" creationId="{7745FD2A-A886-1219-7381-B05A81CB6CCC}"/>
          </ac:cxnSpMkLst>
        </pc:cxnChg>
        <pc:cxnChg chg="add mod">
          <ac:chgData name="Wang, Wei W" userId="6ab3e5de-75c2-4eb0-b905-47abbf228ff6" providerId="ADAL" clId="{FB15E94A-6A4A-4E1B-865C-D4CBCB3E5729}" dt="2024-03-04T07:04:12.051" v="4097"/>
          <ac:cxnSpMkLst>
            <pc:docMk/>
            <pc:sldMk cId="3076973499" sldId="394"/>
            <ac:cxnSpMk id="83" creationId="{2D0F162B-E053-B417-B3A8-DB024ECEE318}"/>
          </ac:cxnSpMkLst>
        </pc:cxnChg>
        <pc:cxnChg chg="add del mod">
          <ac:chgData name="Wang, Wei W" userId="6ab3e5de-75c2-4eb0-b905-47abbf228ff6" providerId="ADAL" clId="{FB15E94A-6A4A-4E1B-865C-D4CBCB3E5729}" dt="2024-03-04T07:02:57.161" v="4088" actId="478"/>
          <ac:cxnSpMkLst>
            <pc:docMk/>
            <pc:sldMk cId="3076973499" sldId="394"/>
            <ac:cxnSpMk id="84" creationId="{6A49F7BA-55D2-0AAD-E55D-0B5A5588D0E9}"/>
          </ac:cxnSpMkLst>
        </pc:cxnChg>
        <pc:cxnChg chg="add mod">
          <ac:chgData name="Wang, Wei W" userId="6ab3e5de-75c2-4eb0-b905-47abbf228ff6" providerId="ADAL" clId="{FB15E94A-6A4A-4E1B-865C-D4CBCB3E5729}" dt="2024-03-04T07:04:12.051" v="4097"/>
          <ac:cxnSpMkLst>
            <pc:docMk/>
            <pc:sldMk cId="3076973499" sldId="394"/>
            <ac:cxnSpMk id="85" creationId="{89B23330-313A-F65E-D013-A6D16377AD51}"/>
          </ac:cxnSpMkLst>
        </pc:cxnChg>
        <pc:cxnChg chg="add del mod">
          <ac:chgData name="Wang, Wei W" userId="6ab3e5de-75c2-4eb0-b905-47abbf228ff6" providerId="ADAL" clId="{FB15E94A-6A4A-4E1B-865C-D4CBCB3E5729}" dt="2024-03-04T07:11:47.826" v="4198" actId="478"/>
          <ac:cxnSpMkLst>
            <pc:docMk/>
            <pc:sldMk cId="3076973499" sldId="394"/>
            <ac:cxnSpMk id="89" creationId="{7F076031-DDA1-DB48-D077-8014E1AF74A6}"/>
          </ac:cxnSpMkLst>
        </pc:cxnChg>
        <pc:cxnChg chg="mod">
          <ac:chgData name="Wang, Wei W" userId="6ab3e5de-75c2-4eb0-b905-47abbf228ff6" providerId="ADAL" clId="{FB15E94A-6A4A-4E1B-865C-D4CBCB3E5729}" dt="2024-03-04T07:18:59.052" v="4269" actId="1076"/>
          <ac:cxnSpMkLst>
            <pc:docMk/>
            <pc:sldMk cId="3076973499" sldId="394"/>
            <ac:cxnSpMk id="113" creationId="{7AF83454-0BEC-1AD6-5FEE-8FFC79A0E795}"/>
          </ac:cxnSpMkLst>
        </pc:cxnChg>
        <pc:cxnChg chg="mod">
          <ac:chgData name="Wang, Wei W" userId="6ab3e5de-75c2-4eb0-b905-47abbf228ff6" providerId="ADAL" clId="{FB15E94A-6A4A-4E1B-865C-D4CBCB3E5729}" dt="2024-03-04T07:18:45.956" v="4268" actId="14100"/>
          <ac:cxnSpMkLst>
            <pc:docMk/>
            <pc:sldMk cId="3076973499" sldId="394"/>
            <ac:cxnSpMk id="116" creationId="{0113CA24-02C1-FA02-6254-AFA7B1CDB121}"/>
          </ac:cxnSpMkLst>
        </pc:cxnChg>
        <pc:cxnChg chg="add mod">
          <ac:chgData name="Wang, Wei W" userId="6ab3e5de-75c2-4eb0-b905-47abbf228ff6" providerId="ADAL" clId="{FB15E94A-6A4A-4E1B-865C-D4CBCB3E5729}" dt="2024-03-04T10:36:17.011" v="7526" actId="164"/>
          <ac:cxnSpMkLst>
            <pc:docMk/>
            <pc:sldMk cId="3076973499" sldId="394"/>
            <ac:cxnSpMk id="125" creationId="{2C009601-CF5F-B01A-FFBC-0E215957C21A}"/>
          </ac:cxnSpMkLst>
        </pc:cxnChg>
        <pc:cxnChg chg="add del">
          <ac:chgData name="Wang, Wei W" userId="6ab3e5de-75c2-4eb0-b905-47abbf228ff6" providerId="ADAL" clId="{FB15E94A-6A4A-4E1B-865C-D4CBCB3E5729}" dt="2024-03-04T07:20:48.008" v="4271" actId="478"/>
          <ac:cxnSpMkLst>
            <pc:docMk/>
            <pc:sldMk cId="3076973499" sldId="394"/>
            <ac:cxnSpMk id="152" creationId="{7B3A2166-8D27-0CCA-F0A1-695301A11C67}"/>
          </ac:cxnSpMkLst>
        </pc:cxnChg>
        <pc:cxnChg chg="add mod">
          <ac:chgData name="Wang, Wei W" userId="6ab3e5de-75c2-4eb0-b905-47abbf228ff6" providerId="ADAL" clId="{FB15E94A-6A4A-4E1B-865C-D4CBCB3E5729}" dt="2024-03-04T10:36:17.011" v="7526" actId="164"/>
          <ac:cxnSpMkLst>
            <pc:docMk/>
            <pc:sldMk cId="3076973499" sldId="394"/>
            <ac:cxnSpMk id="160" creationId="{36AF5453-26A2-0AA5-8D6A-7B351C7B37F1}"/>
          </ac:cxnSpMkLst>
        </pc:cxnChg>
        <pc:cxnChg chg="add del mod">
          <ac:chgData name="Wang, Wei W" userId="6ab3e5de-75c2-4eb0-b905-47abbf228ff6" providerId="ADAL" clId="{FB15E94A-6A4A-4E1B-865C-D4CBCB3E5729}" dt="2024-03-04T07:28:17.408" v="4337" actId="478"/>
          <ac:cxnSpMkLst>
            <pc:docMk/>
            <pc:sldMk cId="3076973499" sldId="394"/>
            <ac:cxnSpMk id="163" creationId="{626F92B6-5119-6B1A-CF8D-690B89F0B65D}"/>
          </ac:cxnSpMkLst>
        </pc:cxnChg>
        <pc:cxnChg chg="add mod">
          <ac:chgData name="Wang, Wei W" userId="6ab3e5de-75c2-4eb0-b905-47abbf228ff6" providerId="ADAL" clId="{FB15E94A-6A4A-4E1B-865C-D4CBCB3E5729}" dt="2024-03-04T10:36:17.011" v="7526" actId="164"/>
          <ac:cxnSpMkLst>
            <pc:docMk/>
            <pc:sldMk cId="3076973499" sldId="394"/>
            <ac:cxnSpMk id="166" creationId="{7A3AA094-2D4F-B207-40FF-D1306EC69E94}"/>
          </ac:cxnSpMkLst>
        </pc:cxnChg>
        <pc:cxnChg chg="add del mod">
          <ac:chgData name="Wang, Wei W" userId="6ab3e5de-75c2-4eb0-b905-47abbf228ff6" providerId="ADAL" clId="{FB15E94A-6A4A-4E1B-865C-D4CBCB3E5729}" dt="2024-03-04T07:45:52.325" v="5381" actId="478"/>
          <ac:cxnSpMkLst>
            <pc:docMk/>
            <pc:sldMk cId="3076973499" sldId="394"/>
            <ac:cxnSpMk id="175" creationId="{5143340E-A605-0A35-24E6-81C6663FF704}"/>
          </ac:cxnSpMkLst>
        </pc:cxnChg>
      </pc:sldChg>
      <pc:sldChg chg="del">
        <pc:chgData name="Wang, Wei W" userId="6ab3e5de-75c2-4eb0-b905-47abbf228ff6" providerId="ADAL" clId="{FB15E94A-6A4A-4E1B-865C-D4CBCB3E5729}" dt="2024-02-29T09:50:46.314" v="1360" actId="47"/>
        <pc:sldMkLst>
          <pc:docMk/>
          <pc:sldMk cId="1320086875" sldId="395"/>
        </pc:sldMkLst>
      </pc:sldChg>
      <pc:sldChg chg="delSp modSp add mod ord">
        <pc:chgData name="Wang, Wei W" userId="6ab3e5de-75c2-4eb0-b905-47abbf228ff6" providerId="ADAL" clId="{FB15E94A-6A4A-4E1B-865C-D4CBCB3E5729}" dt="2024-03-05T05:03:44.944" v="8665" actId="20577"/>
        <pc:sldMkLst>
          <pc:docMk/>
          <pc:sldMk cId="1639605201" sldId="395"/>
        </pc:sldMkLst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4" creationId="{54CBF9BE-7843-CF03-CFE5-542AE1E3E803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5" creationId="{B02B7282-F20B-B7CD-58B1-BED240B8DF6D}"/>
          </ac:spMkLst>
        </pc:spChg>
        <pc:spChg chg="mod">
          <ac:chgData name="Wang, Wei W" userId="6ab3e5de-75c2-4eb0-b905-47abbf228ff6" providerId="ADAL" clId="{FB15E94A-6A4A-4E1B-865C-D4CBCB3E5729}" dt="2024-03-04T10:55:12.515" v="7670" actId="1076"/>
          <ac:spMkLst>
            <pc:docMk/>
            <pc:sldMk cId="1639605201" sldId="395"/>
            <ac:spMk id="7" creationId="{841C0CAB-1D89-4BF0-ABB3-C7C0463D7BA7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11" creationId="{13C60703-7782-C3FF-FE8F-989DDD23F55C}"/>
          </ac:spMkLst>
        </pc:spChg>
        <pc:spChg chg="mod">
          <ac:chgData name="Wang, Wei W" userId="6ab3e5de-75c2-4eb0-b905-47abbf228ff6" providerId="ADAL" clId="{FB15E94A-6A4A-4E1B-865C-D4CBCB3E5729}" dt="2024-03-05T05:03:44.944" v="8665" actId="20577"/>
          <ac:spMkLst>
            <pc:docMk/>
            <pc:sldMk cId="1639605201" sldId="395"/>
            <ac:spMk id="16" creationId="{9C8E6405-F7DA-0D01-3BE8-CC6110610771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23" creationId="{685FB30C-6F22-454A-E7CC-829CA113E3D9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25" creationId="{8B8A3AA3-FFFF-D61C-298C-26EDFEDF675B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26" creationId="{E88C753B-4EC8-C4D0-470C-EB02B13DF176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28" creationId="{BBBE78E9-5CEF-8399-9AF6-B5FDB7DB3E63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29" creationId="{291C80DA-D192-38B0-DE38-8EC4AE960E98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33" creationId="{41584CEE-CDCD-5B00-B1A5-5E8540C3B1CB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39" creationId="{8026D365-B708-AAD5-3BBA-0616C8A56E40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40" creationId="{CBC2933E-B3B5-1949-71F1-5015AB00C11B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41" creationId="{ADF8F3AE-1A79-467F-DDF2-B99FBD59C6F4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42" creationId="{ADFD5BAF-EC82-EEAE-EE4F-39057B592CAA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70" creationId="{4E9ECE5F-938A-9A59-22ED-A519CC22E623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71" creationId="{0EB51B2C-83BC-C948-CAD4-D61092F5D0ED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72" creationId="{19945804-2F19-92B6-1AEB-916F16A52BEF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73" creationId="{36554F8E-EAA2-E888-8C31-57BAF565BCFC}"/>
          </ac:spMkLst>
        </pc:spChg>
        <pc:spChg chg="del">
          <ac:chgData name="Wang, Wei W" userId="6ab3e5de-75c2-4eb0-b905-47abbf228ff6" providerId="ADAL" clId="{FB15E94A-6A4A-4E1B-865C-D4CBCB3E5729}" dt="2024-02-29T10:28:27.001" v="1555" actId="478"/>
          <ac:spMkLst>
            <pc:docMk/>
            <pc:sldMk cId="1639605201" sldId="395"/>
            <ac:spMk id="85" creationId="{608C66BB-D94C-C293-7729-B1DD751C7AE5}"/>
          </ac:spMkLst>
        </pc:spChg>
        <pc:spChg chg="mod">
          <ac:chgData name="Wang, Wei W" userId="6ab3e5de-75c2-4eb0-b905-47abbf228ff6" providerId="ADAL" clId="{FB15E94A-6A4A-4E1B-865C-D4CBCB3E5729}" dt="2024-03-04T07:51:01.497" v="5540" actId="20577"/>
          <ac:spMkLst>
            <pc:docMk/>
            <pc:sldMk cId="1639605201" sldId="395"/>
            <ac:spMk id="90" creationId="{FE3B67AC-71E1-3431-F379-4D26BE4191B3}"/>
          </ac:spMkLst>
        </pc:spChg>
        <pc:grpChg chg="del">
          <ac:chgData name="Wang, Wei W" userId="6ab3e5de-75c2-4eb0-b905-47abbf228ff6" providerId="ADAL" clId="{FB15E94A-6A4A-4E1B-865C-D4CBCB3E5729}" dt="2024-02-29T10:28:27.001" v="1555" actId="478"/>
          <ac:grpSpMkLst>
            <pc:docMk/>
            <pc:sldMk cId="1639605201" sldId="395"/>
            <ac:grpSpMk id="63" creationId="{134AB599-4192-8419-85C2-7345562AF113}"/>
          </ac:grpSpMkLst>
        </pc:grpChg>
        <pc:cxnChg chg="del">
          <ac:chgData name="Wang, Wei W" userId="6ab3e5de-75c2-4eb0-b905-47abbf228ff6" providerId="ADAL" clId="{FB15E94A-6A4A-4E1B-865C-D4CBCB3E5729}" dt="2024-02-29T10:28:27.001" v="1555" actId="478"/>
          <ac:cxnSpMkLst>
            <pc:docMk/>
            <pc:sldMk cId="1639605201" sldId="395"/>
            <ac:cxnSpMk id="32" creationId="{240EA9BF-FEED-6BDF-1BBB-2E142F9B26AB}"/>
          </ac:cxnSpMkLst>
        </pc:cxnChg>
        <pc:cxnChg chg="del">
          <ac:chgData name="Wang, Wei W" userId="6ab3e5de-75c2-4eb0-b905-47abbf228ff6" providerId="ADAL" clId="{FB15E94A-6A4A-4E1B-865C-D4CBCB3E5729}" dt="2024-02-29T10:28:27.001" v="1555" actId="478"/>
          <ac:cxnSpMkLst>
            <pc:docMk/>
            <pc:sldMk cId="1639605201" sldId="395"/>
            <ac:cxnSpMk id="46" creationId="{9E9F24F9-D9EC-AF50-E7F6-C61863128A24}"/>
          </ac:cxnSpMkLst>
        </pc:cxnChg>
        <pc:cxnChg chg="del">
          <ac:chgData name="Wang, Wei W" userId="6ab3e5de-75c2-4eb0-b905-47abbf228ff6" providerId="ADAL" clId="{FB15E94A-6A4A-4E1B-865C-D4CBCB3E5729}" dt="2024-02-29T10:28:27.001" v="1555" actId="478"/>
          <ac:cxnSpMkLst>
            <pc:docMk/>
            <pc:sldMk cId="1639605201" sldId="395"/>
            <ac:cxnSpMk id="64" creationId="{2087C6F4-8970-008A-96B2-865E67EDF028}"/>
          </ac:cxnSpMkLst>
        </pc:cxnChg>
        <pc:cxnChg chg="del">
          <ac:chgData name="Wang, Wei W" userId="6ab3e5de-75c2-4eb0-b905-47abbf228ff6" providerId="ADAL" clId="{FB15E94A-6A4A-4E1B-865C-D4CBCB3E5729}" dt="2024-02-29T10:28:27.001" v="1555" actId="478"/>
          <ac:cxnSpMkLst>
            <pc:docMk/>
            <pc:sldMk cId="1639605201" sldId="395"/>
            <ac:cxnSpMk id="67" creationId="{BE00078D-9094-46B6-854E-BD9ED698D656}"/>
          </ac:cxnSpMkLst>
        </pc:cxnChg>
        <pc:cxnChg chg="del">
          <ac:chgData name="Wang, Wei W" userId="6ab3e5de-75c2-4eb0-b905-47abbf228ff6" providerId="ADAL" clId="{FB15E94A-6A4A-4E1B-865C-D4CBCB3E5729}" dt="2024-02-29T10:28:27.001" v="1555" actId="478"/>
          <ac:cxnSpMkLst>
            <pc:docMk/>
            <pc:sldMk cId="1639605201" sldId="395"/>
            <ac:cxnSpMk id="74" creationId="{9A95D338-0F03-2A05-949A-069753758230}"/>
          </ac:cxnSpMkLst>
        </pc:cxnChg>
      </pc:sldChg>
      <pc:sldChg chg="new del">
        <pc:chgData name="Wang, Wei W" userId="6ab3e5de-75c2-4eb0-b905-47abbf228ff6" providerId="ADAL" clId="{FB15E94A-6A4A-4E1B-865C-D4CBCB3E5729}" dt="2024-03-01T00:44:01.036" v="2919" actId="680"/>
        <pc:sldMkLst>
          <pc:docMk/>
          <pc:sldMk cId="3221266080" sldId="396"/>
        </pc:sldMkLst>
      </pc:sldChg>
      <pc:sldChg chg="del">
        <pc:chgData name="Wang, Wei W" userId="6ab3e5de-75c2-4eb0-b905-47abbf228ff6" providerId="ADAL" clId="{FB15E94A-6A4A-4E1B-865C-D4CBCB3E5729}" dt="2024-02-29T09:50:45.025" v="1359" actId="47"/>
        <pc:sldMkLst>
          <pc:docMk/>
          <pc:sldMk cId="3733426768" sldId="396"/>
        </pc:sldMkLst>
      </pc:sldChg>
      <pc:sldChg chg="add del">
        <pc:chgData name="Wang, Wei W" userId="6ab3e5de-75c2-4eb0-b905-47abbf228ff6" providerId="ADAL" clId="{FB15E94A-6A4A-4E1B-865C-D4CBCB3E5729}" dt="2024-03-04T10:46:15.129" v="7532" actId="47"/>
        <pc:sldMkLst>
          <pc:docMk/>
          <pc:sldMk cId="1374076976" sldId="402"/>
        </pc:sldMkLst>
      </pc:sldChg>
      <pc:sldChg chg="new del">
        <pc:chgData name="Wang, Wei W" userId="6ab3e5de-75c2-4eb0-b905-47abbf228ff6" providerId="ADAL" clId="{FB15E94A-6A4A-4E1B-865C-D4CBCB3E5729}" dt="2024-03-01T00:44:26.517" v="2922" actId="680"/>
        <pc:sldMkLst>
          <pc:docMk/>
          <pc:sldMk cId="1417761489" sldId="403"/>
        </pc:sldMkLst>
      </pc:sldChg>
      <pc:sldChg chg="addSp delSp modSp add del mod ord">
        <pc:chgData name="Wang, Wei W" userId="6ab3e5de-75c2-4eb0-b905-47abbf228ff6" providerId="ADAL" clId="{FB15E94A-6A4A-4E1B-865C-D4CBCB3E5729}" dt="2024-03-04T10:46:15.129" v="7532" actId="47"/>
        <pc:sldMkLst>
          <pc:docMk/>
          <pc:sldMk cId="3434201973" sldId="403"/>
        </pc:sldMkLst>
        <pc:spChg chg="add mod">
          <ac:chgData name="Wang, Wei W" userId="6ab3e5de-75c2-4eb0-b905-47abbf228ff6" providerId="ADAL" clId="{FB15E94A-6A4A-4E1B-865C-D4CBCB3E5729}" dt="2024-03-01T05:49:16.260" v="3475" actId="1076"/>
          <ac:spMkLst>
            <pc:docMk/>
            <pc:sldMk cId="3434201973" sldId="403"/>
            <ac:spMk id="3" creationId="{B6AD44C4-1D74-8EF5-21BF-B5B6EEEFCD4A}"/>
          </ac:spMkLst>
        </pc:spChg>
        <pc:spChg chg="add mod">
          <ac:chgData name="Wang, Wei W" userId="6ab3e5de-75c2-4eb0-b905-47abbf228ff6" providerId="ADAL" clId="{FB15E94A-6A4A-4E1B-865C-D4CBCB3E5729}" dt="2024-03-01T02:15:39.575" v="3177" actId="1076"/>
          <ac:spMkLst>
            <pc:docMk/>
            <pc:sldMk cId="3434201973" sldId="403"/>
            <ac:spMk id="5" creationId="{17FFFB67-72BB-BB43-427B-BAB084A08F09}"/>
          </ac:spMkLst>
        </pc:spChg>
        <pc:spChg chg="add del mod">
          <ac:chgData name="Wang, Wei W" userId="6ab3e5de-75c2-4eb0-b905-47abbf228ff6" providerId="ADAL" clId="{FB15E94A-6A4A-4E1B-865C-D4CBCB3E5729}" dt="2024-03-01T02:12:34.415" v="3011" actId="478"/>
          <ac:spMkLst>
            <pc:docMk/>
            <pc:sldMk cId="3434201973" sldId="403"/>
            <ac:spMk id="8" creationId="{927020FB-FDF3-7C8B-FBCC-5F311028B30D}"/>
          </ac:spMkLst>
        </pc:spChg>
        <pc:spChg chg="add mod">
          <ac:chgData name="Wang, Wei W" userId="6ab3e5de-75c2-4eb0-b905-47abbf228ff6" providerId="ADAL" clId="{FB15E94A-6A4A-4E1B-865C-D4CBCB3E5729}" dt="2024-03-01T02:16:24.905" v="3189" actId="6549"/>
          <ac:spMkLst>
            <pc:docMk/>
            <pc:sldMk cId="3434201973" sldId="403"/>
            <ac:spMk id="10" creationId="{BD3153E6-E1E7-5F7E-F127-95751CE68DF5}"/>
          </ac:spMkLst>
        </pc:spChg>
        <pc:spChg chg="mod">
          <ac:chgData name="Wang, Wei W" userId="6ab3e5de-75c2-4eb0-b905-47abbf228ff6" providerId="ADAL" clId="{FB15E94A-6A4A-4E1B-865C-D4CBCB3E5729}" dt="2024-03-01T05:49:08.131" v="3474" actId="20577"/>
          <ac:spMkLst>
            <pc:docMk/>
            <pc:sldMk cId="3434201973" sldId="403"/>
            <ac:spMk id="16" creationId="{9C8E6405-F7DA-0D01-3BE8-CC6110610771}"/>
          </ac:spMkLst>
        </pc:spChg>
        <pc:spChg chg="mod">
          <ac:chgData name="Wang, Wei W" userId="6ab3e5de-75c2-4eb0-b905-47abbf228ff6" providerId="ADAL" clId="{FB15E94A-6A4A-4E1B-865C-D4CBCB3E5729}" dt="2024-03-01T02:10:26.351" v="2985" actId="20577"/>
          <ac:spMkLst>
            <pc:docMk/>
            <pc:sldMk cId="3434201973" sldId="403"/>
            <ac:spMk id="90" creationId="{FE3B67AC-71E1-3431-F379-4D26BE4191B3}"/>
          </ac:spMkLst>
        </pc:spChg>
      </pc:sldChg>
      <pc:sldChg chg="modSp add del mod">
        <pc:chgData name="Wang, Wei W" userId="6ab3e5de-75c2-4eb0-b905-47abbf228ff6" providerId="ADAL" clId="{FB15E94A-6A4A-4E1B-865C-D4CBCB3E5729}" dt="2024-03-04T10:46:15.129" v="7532" actId="47"/>
        <pc:sldMkLst>
          <pc:docMk/>
          <pc:sldMk cId="2556861467" sldId="404"/>
        </pc:sldMkLst>
        <pc:spChg chg="mod">
          <ac:chgData name="Wang, Wei W" userId="6ab3e5de-75c2-4eb0-b905-47abbf228ff6" providerId="ADAL" clId="{FB15E94A-6A4A-4E1B-865C-D4CBCB3E5729}" dt="2024-03-01T05:50:39.691" v="3492" actId="20577"/>
          <ac:spMkLst>
            <pc:docMk/>
            <pc:sldMk cId="2556861467" sldId="404"/>
            <ac:spMk id="5" creationId="{17FFFB67-72BB-BB43-427B-BAB084A08F09}"/>
          </ac:spMkLst>
        </pc:spChg>
        <pc:spChg chg="mod">
          <ac:chgData name="Wang, Wei W" userId="6ab3e5de-75c2-4eb0-b905-47abbf228ff6" providerId="ADAL" clId="{FB15E94A-6A4A-4E1B-865C-D4CBCB3E5729}" dt="2024-03-01T05:57:03.789" v="3497" actId="20577"/>
          <ac:spMkLst>
            <pc:docMk/>
            <pc:sldMk cId="2556861467" sldId="404"/>
            <ac:spMk id="8" creationId="{927020FB-FDF3-7C8B-FBCC-5F311028B30D}"/>
          </ac:spMkLst>
        </pc:spChg>
        <pc:spChg chg="mod">
          <ac:chgData name="Wang, Wei W" userId="6ab3e5de-75c2-4eb0-b905-47abbf228ff6" providerId="ADAL" clId="{FB15E94A-6A4A-4E1B-865C-D4CBCB3E5729}" dt="2024-03-01T02:17:25.150" v="3207" actId="1076"/>
          <ac:spMkLst>
            <pc:docMk/>
            <pc:sldMk cId="2556861467" sldId="404"/>
            <ac:spMk id="16" creationId="{9C8E6405-F7DA-0D01-3BE8-CC6110610771}"/>
          </ac:spMkLst>
        </pc:spChg>
      </pc:sldChg>
      <pc:sldChg chg="add del ord">
        <pc:chgData name="Wang, Wei W" userId="6ab3e5de-75c2-4eb0-b905-47abbf228ff6" providerId="ADAL" clId="{FB15E94A-6A4A-4E1B-865C-D4CBCB3E5729}" dt="2024-03-04T07:50:51.643" v="5527" actId="47"/>
        <pc:sldMkLst>
          <pc:docMk/>
          <pc:sldMk cId="2616974485" sldId="405"/>
        </pc:sldMkLst>
      </pc:sldChg>
    </pc:docChg>
  </pc:docChgLst>
  <pc:docChgLst>
    <pc:chgData name="Wang, Wei W" userId="6ab3e5de-75c2-4eb0-b905-47abbf228ff6" providerId="ADAL" clId="{A8DA9F8D-B3AD-491A-A4EE-437916BBE129}"/>
    <pc:docChg chg="undo custSel addSld delSld modSld sldOrd">
      <pc:chgData name="Wang, Wei W" userId="6ab3e5de-75c2-4eb0-b905-47abbf228ff6" providerId="ADAL" clId="{A8DA9F8D-B3AD-491A-A4EE-437916BBE129}" dt="2024-03-18T05:27:54.109" v="1947" actId="20577"/>
      <pc:docMkLst>
        <pc:docMk/>
      </pc:docMkLst>
      <pc:sldChg chg="delSp modSp mod">
        <pc:chgData name="Wang, Wei W" userId="6ab3e5de-75c2-4eb0-b905-47abbf228ff6" providerId="ADAL" clId="{A8DA9F8D-B3AD-491A-A4EE-437916BBE129}" dt="2024-03-18T05:25:14.759" v="1903" actId="478"/>
        <pc:sldMkLst>
          <pc:docMk/>
          <pc:sldMk cId="3102934450" sldId="262"/>
        </pc:sldMkLst>
        <pc:spChg chg="del">
          <ac:chgData name="Wang, Wei W" userId="6ab3e5de-75c2-4eb0-b905-47abbf228ff6" providerId="ADAL" clId="{A8DA9F8D-B3AD-491A-A4EE-437916BBE129}" dt="2024-03-17T11:12:00.383" v="1517" actId="478"/>
          <ac:spMkLst>
            <pc:docMk/>
            <pc:sldMk cId="3102934450" sldId="262"/>
            <ac:spMk id="2" creationId="{2C346F27-2CAC-9F57-D83A-D7D1B992765C}"/>
          </ac:spMkLst>
        </pc:spChg>
        <pc:spChg chg="del mod">
          <ac:chgData name="Wang, Wei W" userId="6ab3e5de-75c2-4eb0-b905-47abbf228ff6" providerId="ADAL" clId="{A8DA9F8D-B3AD-491A-A4EE-437916BBE129}" dt="2024-03-18T05:25:14.759" v="1903" actId="478"/>
          <ac:spMkLst>
            <pc:docMk/>
            <pc:sldMk cId="3102934450" sldId="262"/>
            <ac:spMk id="3" creationId="{B883987C-404A-0737-6A92-DE0950F93ED6}"/>
          </ac:spMkLst>
        </pc:spChg>
        <pc:spChg chg="del">
          <ac:chgData name="Wang, Wei W" userId="6ab3e5de-75c2-4eb0-b905-47abbf228ff6" providerId="ADAL" clId="{A8DA9F8D-B3AD-491A-A4EE-437916BBE129}" dt="2024-03-17T11:12:01.773" v="1518" actId="478"/>
          <ac:spMkLst>
            <pc:docMk/>
            <pc:sldMk cId="3102934450" sldId="262"/>
            <ac:spMk id="4" creationId="{586AC4B4-6986-7C66-7CA5-F526A6C2FDA4}"/>
          </ac:spMkLst>
        </pc:spChg>
        <pc:spChg chg="mod">
          <ac:chgData name="Wang, Wei W" userId="6ab3e5de-75c2-4eb0-b905-47abbf228ff6" providerId="ADAL" clId="{A8DA9F8D-B3AD-491A-A4EE-437916BBE129}" dt="2024-03-17T11:12:31.923" v="1580" actId="20577"/>
          <ac:spMkLst>
            <pc:docMk/>
            <pc:sldMk cId="3102934450" sldId="262"/>
            <ac:spMk id="6" creationId="{C3A6ED08-422D-4B51-9045-8E7D534C0A85}"/>
          </ac:spMkLst>
        </pc:spChg>
      </pc:sldChg>
      <pc:sldChg chg="delSp del mod">
        <pc:chgData name="Wang, Wei W" userId="6ab3e5de-75c2-4eb0-b905-47abbf228ff6" providerId="ADAL" clId="{A8DA9F8D-B3AD-491A-A4EE-437916BBE129}" dt="2024-03-17T11:16:56.342" v="1584" actId="47"/>
        <pc:sldMkLst>
          <pc:docMk/>
          <pc:sldMk cId="3076973499" sldId="394"/>
        </pc:sldMkLst>
        <pc:spChg chg="del">
          <ac:chgData name="Wang, Wei W" userId="6ab3e5de-75c2-4eb0-b905-47abbf228ff6" providerId="ADAL" clId="{A8DA9F8D-B3AD-491A-A4EE-437916BBE129}" dt="2024-03-17T11:13:07.307" v="1582" actId="478"/>
          <ac:spMkLst>
            <pc:docMk/>
            <pc:sldMk cId="3076973499" sldId="394"/>
            <ac:spMk id="170" creationId="{F1FD4237-C670-7FC7-B295-3AF9007C8FB8}"/>
          </ac:spMkLst>
        </pc:spChg>
      </pc:sldChg>
      <pc:sldChg chg="modSp mod">
        <pc:chgData name="Wang, Wei W" userId="6ab3e5de-75c2-4eb0-b905-47abbf228ff6" providerId="ADAL" clId="{A8DA9F8D-B3AD-491A-A4EE-437916BBE129}" dt="2024-03-18T02:53:35.997" v="1897" actId="20577"/>
        <pc:sldMkLst>
          <pc:docMk/>
          <pc:sldMk cId="1639605201" sldId="395"/>
        </pc:sldMkLst>
        <pc:spChg chg="mod">
          <ac:chgData name="Wang, Wei W" userId="6ab3e5de-75c2-4eb0-b905-47abbf228ff6" providerId="ADAL" clId="{A8DA9F8D-B3AD-491A-A4EE-437916BBE129}" dt="2024-03-18T02:53:35.997" v="1897" actId="20577"/>
          <ac:spMkLst>
            <pc:docMk/>
            <pc:sldMk cId="1639605201" sldId="395"/>
            <ac:spMk id="16" creationId="{9C8E6405-F7DA-0D01-3BE8-CC6110610771}"/>
          </ac:spMkLst>
        </pc:spChg>
      </pc:sldChg>
      <pc:sldChg chg="delSp modSp add mod ord">
        <pc:chgData name="Wang, Wei W" userId="6ab3e5de-75c2-4eb0-b905-47abbf228ff6" providerId="ADAL" clId="{A8DA9F8D-B3AD-491A-A4EE-437916BBE129}" dt="2024-03-18T05:27:54.109" v="1947" actId="20577"/>
        <pc:sldMkLst>
          <pc:docMk/>
          <pc:sldMk cId="1919539030" sldId="396"/>
        </pc:sldMkLst>
        <pc:spChg chg="mod">
          <ac:chgData name="Wang, Wei W" userId="6ab3e5de-75c2-4eb0-b905-47abbf228ff6" providerId="ADAL" clId="{A8DA9F8D-B3AD-491A-A4EE-437916BBE129}" dt="2024-03-17T09:30:26.673" v="32" actId="20577"/>
          <ac:spMkLst>
            <pc:docMk/>
            <pc:sldMk cId="1919539030" sldId="396"/>
            <ac:spMk id="90" creationId="{FE3B67AC-71E1-3431-F379-4D26BE4191B3}"/>
          </ac:spMkLst>
        </pc:spChg>
        <pc:spChg chg="mod">
          <ac:chgData name="Wang, Wei W" userId="6ab3e5de-75c2-4eb0-b905-47abbf228ff6" providerId="ADAL" clId="{A8DA9F8D-B3AD-491A-A4EE-437916BBE129}" dt="2024-03-18T05:27:54.109" v="1947" actId="20577"/>
          <ac:spMkLst>
            <pc:docMk/>
            <pc:sldMk cId="1919539030" sldId="396"/>
            <ac:spMk id="170" creationId="{F1FD4237-C670-7FC7-B295-3AF9007C8FB8}"/>
          </ac:spMkLst>
        </pc:spChg>
        <pc:spChg chg="del">
          <ac:chgData name="Wang, Wei W" userId="6ab3e5de-75c2-4eb0-b905-47abbf228ff6" providerId="ADAL" clId="{A8DA9F8D-B3AD-491A-A4EE-437916BBE129}" dt="2024-03-17T09:30:38.283" v="33" actId="478"/>
          <ac:spMkLst>
            <pc:docMk/>
            <pc:sldMk cId="1919539030" sldId="396"/>
            <ac:spMk id="181" creationId="{8E19564B-E1FC-419D-9297-8FE8CE2916D8}"/>
          </ac:spMkLst>
        </pc:spChg>
        <pc:grpChg chg="del">
          <ac:chgData name="Wang, Wei W" userId="6ab3e5de-75c2-4eb0-b905-47abbf228ff6" providerId="ADAL" clId="{A8DA9F8D-B3AD-491A-A4EE-437916BBE129}" dt="2024-03-17T09:30:38.283" v="33" actId="478"/>
          <ac:grpSpMkLst>
            <pc:docMk/>
            <pc:sldMk cId="1919539030" sldId="396"/>
            <ac:grpSpMk id="182" creationId="{BC7E8661-C692-DEFE-2355-48314C8A8D56}"/>
          </ac:grpSpMkLst>
        </pc:grpChg>
      </pc:sldChg>
      <pc:sldChg chg="addSp delSp modSp add mod">
        <pc:chgData name="Wang, Wei W" userId="6ab3e5de-75c2-4eb0-b905-47abbf228ff6" providerId="ADAL" clId="{A8DA9F8D-B3AD-491A-A4EE-437916BBE129}" dt="2024-03-18T02:55:16.265" v="1901"/>
        <pc:sldMkLst>
          <pc:docMk/>
          <pc:sldMk cId="2228384499" sldId="397"/>
        </pc:sldMkLst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" creationId="{03C51E0F-0FB4-B232-032A-F08A449AF136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3" creationId="{CE0D7D91-A50F-EE7E-37A2-EB48F9EADF1B}"/>
          </ac:spMkLst>
        </pc:spChg>
        <pc:spChg chg="add mod">
          <ac:chgData name="Wang, Wei W" userId="6ab3e5de-75c2-4eb0-b905-47abbf228ff6" providerId="ADAL" clId="{A8DA9F8D-B3AD-491A-A4EE-437916BBE129}" dt="2024-03-18T02:55:16.265" v="1901"/>
          <ac:spMkLst>
            <pc:docMk/>
            <pc:sldMk cId="2228384499" sldId="397"/>
            <ac:spMk id="4" creationId="{3D2F4355-0E9F-84CD-19B2-1B10977F57C7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4" creationId="{78359960-9578-B927-0C56-D2B0CBCA97D4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5" creationId="{292D0F74-3F2A-9F4D-D369-89400F7EC5E0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6" creationId="{A820A0F0-317A-DE5C-44E2-EA05A81FA0AA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8" creationId="{2D679CFF-A3D2-0AFF-44F1-E09D6B9CB96F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9" creationId="{D1733C21-07BE-D24F-015A-E2173FB213B4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0" creationId="{25E1EE54-B52A-74A9-7147-85C26B4EBD25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1" creationId="{D1D7DE03-3FD3-C5EA-788C-5724969EB5C5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2" creationId="{BFB415EB-6919-EFC1-B883-239264C719AB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3" creationId="{09CE9C55-34F5-62CB-9EF5-A81398E37942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4" creationId="{51B95E1C-6CA9-37AD-893A-511F9D275096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5" creationId="{0130B112-7F2E-BA24-57C3-335EE6994295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6" creationId="{F660A7F5-2521-795E-FED2-1473E1AA8A6B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7" creationId="{5F3CED08-4E72-5747-E89B-D104AD00C184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19" creationId="{D6207781-F1F4-46F1-7CD7-F30A81F6A0E0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0" creationId="{521B1027-EBDD-875F-551B-01D5C53BD2EC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1" creationId="{354E851A-0C00-6C16-9727-7BE7CD1B6EAB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2" creationId="{29235560-DF8D-379D-68BA-58E074420B00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3" creationId="{0D3A0F15-5806-27DF-325D-769A29E715B1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4" creationId="{898184F3-58F9-53C5-47DB-85973EBA6EBD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6" creationId="{BC15D6D9-F5B7-A2F1-E8B1-1377C38943F2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27" creationId="{67BBE081-95B2-37DD-E2DF-B206E3F8C15D}"/>
          </ac:spMkLst>
        </pc:spChg>
        <pc:spChg chg="add mod">
          <ac:chgData name="Wang, Wei W" userId="6ab3e5de-75c2-4eb0-b905-47abbf228ff6" providerId="ADAL" clId="{A8DA9F8D-B3AD-491A-A4EE-437916BBE129}" dt="2024-03-17T09:49:28.404" v="1198"/>
          <ac:spMkLst>
            <pc:docMk/>
            <pc:sldMk cId="2228384499" sldId="397"/>
            <ac:spMk id="31" creationId="{80F2BC02-BAFF-6196-51F8-03999A553232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2" creationId="{769243BF-F8E2-7870-3561-F4DC4891CB64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3" creationId="{5607DFAB-B720-EA97-3022-69F399DFF541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4" creationId="{6348E526-856E-A442-7335-43C6420BC28D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5" creationId="{F5B3C920-5ED5-24E5-9033-4E3F2BFE950C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6" creationId="{FCF12938-D9C9-85B7-122F-ADE8EF5540B6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7" creationId="{2565C2C2-9948-2663-099C-940C3DD400FE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8" creationId="{7F493420-CC4D-DE06-5DCF-CBC9F407C149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39" creationId="{D29CA855-068D-D266-2EF3-D3B792BD48F3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0" creationId="{46B3948A-E164-6B9B-EA43-9FDACAB5587F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1" creationId="{8F9A4A16-0C6E-A5E7-8FA9-A424F2E54974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2" creationId="{40254CA4-CAEF-27A0-EB8F-C8B50B7F678C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3" creationId="{5DC6BF68-70D9-27E8-594F-4CAFFD17235B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4" creationId="{B6E12BE1-3433-ADCC-67D6-47137204BA63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5" creationId="{0B88C4A2-15F0-6F09-06EB-0CBF52F31CED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6" creationId="{65F40476-7CE4-C7ED-E079-5FB5DB5A94B3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8" creationId="{AC5F67CE-360E-ABC2-9369-839A886AA4F0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49" creationId="{1DB359F7-7BC0-7087-C646-9541242ED86D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0" creationId="{4010ED13-913D-C42E-021F-2E290C7146DE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1" creationId="{498C5834-6FA8-5DEB-699F-B2919CE5439F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2" creationId="{5208849E-BF1D-30E8-BD85-22730D182618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3" creationId="{2E78CBBF-9F71-BE50-3813-0F9E5A2947A6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5" creationId="{0FCF88B4-193E-5C4B-EBD9-7A0C490ECB5C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56" creationId="{B81DCC79-03C2-5FA6-A91A-018307227C08}"/>
          </ac:spMkLst>
        </pc:spChg>
        <pc:spChg chg="add mod">
          <ac:chgData name="Wang, Wei W" userId="6ab3e5de-75c2-4eb0-b905-47abbf228ff6" providerId="ADAL" clId="{A8DA9F8D-B3AD-491A-A4EE-437916BBE129}" dt="2024-03-17T09:49:45.777" v="1199"/>
          <ac:spMkLst>
            <pc:docMk/>
            <pc:sldMk cId="2228384499" sldId="397"/>
            <ac:spMk id="60" creationId="{02909780-09C2-C3A7-37C2-435BDECEE50D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61" creationId="{81948CE5-838D-CCE2-1BFD-4F583020F54C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62" creationId="{A54047AF-69D0-A1C6-053B-33D6146439F6}"/>
          </ac:spMkLst>
        </pc:spChg>
        <pc:spChg chg="add del mod">
          <ac:chgData name="Wang, Wei W" userId="6ab3e5de-75c2-4eb0-b905-47abbf228ff6" providerId="ADAL" clId="{A8DA9F8D-B3AD-491A-A4EE-437916BBE129}" dt="2024-03-17T11:03:12.615" v="1395" actId="478"/>
          <ac:spMkLst>
            <pc:docMk/>
            <pc:sldMk cId="2228384499" sldId="397"/>
            <ac:spMk id="63" creationId="{E61691CB-266C-EBF7-4AA1-CEF47474C53B}"/>
          </ac:spMkLst>
        </pc:spChg>
        <pc:spChg chg="add del mod">
          <ac:chgData name="Wang, Wei W" userId="6ab3e5de-75c2-4eb0-b905-47abbf228ff6" providerId="ADAL" clId="{A8DA9F8D-B3AD-491A-A4EE-437916BBE129}" dt="2024-03-17T11:03:08.771" v="1393" actId="478"/>
          <ac:spMkLst>
            <pc:docMk/>
            <pc:sldMk cId="2228384499" sldId="397"/>
            <ac:spMk id="64" creationId="{1E6AD91A-48F7-EBBF-C567-D5867400F511}"/>
          </ac:spMkLst>
        </pc:spChg>
        <pc:spChg chg="add del mod">
          <ac:chgData name="Wang, Wei W" userId="6ab3e5de-75c2-4eb0-b905-47abbf228ff6" providerId="ADAL" clId="{A8DA9F8D-B3AD-491A-A4EE-437916BBE129}" dt="2024-03-17T11:03:08.771" v="1393" actId="478"/>
          <ac:spMkLst>
            <pc:docMk/>
            <pc:sldMk cId="2228384499" sldId="397"/>
            <ac:spMk id="65" creationId="{324A5448-3FE0-4937-6BA3-7750A09E3B96}"/>
          </ac:spMkLst>
        </pc:spChg>
        <pc:spChg chg="add del mod">
          <ac:chgData name="Wang, Wei W" userId="6ab3e5de-75c2-4eb0-b905-47abbf228ff6" providerId="ADAL" clId="{A8DA9F8D-B3AD-491A-A4EE-437916BBE129}" dt="2024-03-17T10:58:59.286" v="1285" actId="478"/>
          <ac:spMkLst>
            <pc:docMk/>
            <pc:sldMk cId="2228384499" sldId="397"/>
            <ac:spMk id="66" creationId="{2A322344-E9E7-4E3C-02E3-C610703AD697}"/>
          </ac:spMkLst>
        </pc:spChg>
        <pc:spChg chg="add del mod">
          <ac:chgData name="Wang, Wei W" userId="6ab3e5de-75c2-4eb0-b905-47abbf228ff6" providerId="ADAL" clId="{A8DA9F8D-B3AD-491A-A4EE-437916BBE129}" dt="2024-03-17T11:03:20.002" v="1399" actId="478"/>
          <ac:spMkLst>
            <pc:docMk/>
            <pc:sldMk cId="2228384499" sldId="397"/>
            <ac:spMk id="67" creationId="{1455619F-864B-F463-105D-F7939B33A3B9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68" creationId="{0AEE10E9-F397-0372-EBFF-3FF42F97A91D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69" creationId="{3A356F73-F22D-D7AB-4607-450E8BBA2D1F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70" creationId="{D8FC1EF8-3266-50F1-47F4-F269930AF455}"/>
          </ac:spMkLst>
        </pc:spChg>
        <pc:spChg chg="add del mod">
          <ac:chgData name="Wang, Wei W" userId="6ab3e5de-75c2-4eb0-b905-47abbf228ff6" providerId="ADAL" clId="{A8DA9F8D-B3AD-491A-A4EE-437916BBE129}" dt="2024-03-17T11:03:14.221" v="1397" actId="478"/>
          <ac:spMkLst>
            <pc:docMk/>
            <pc:sldMk cId="2228384499" sldId="397"/>
            <ac:spMk id="71" creationId="{7CBA3765-5AA1-0677-79B3-3509A1FC99EE}"/>
          </ac:spMkLst>
        </pc:spChg>
        <pc:spChg chg="add del mod">
          <ac:chgData name="Wang, Wei W" userId="6ab3e5de-75c2-4eb0-b905-47abbf228ff6" providerId="ADAL" clId="{A8DA9F8D-B3AD-491A-A4EE-437916BBE129}" dt="2024-03-17T11:03:08.771" v="1393" actId="478"/>
          <ac:spMkLst>
            <pc:docMk/>
            <pc:sldMk cId="2228384499" sldId="397"/>
            <ac:spMk id="72" creationId="{697153B0-D497-FD59-5335-B7B636F0D1C7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73" creationId="{2FA9171A-C3C9-2EC2-3BB5-D0CC9659AB55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74" creationId="{C121D25C-79DD-87B8-D0D8-39379E8AFA41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75" creationId="{94AED19A-7AE2-EA5A-2424-E6EA6023A71C}"/>
          </ac:spMkLst>
        </pc:spChg>
        <pc:spChg chg="add del mod">
          <ac:chgData name="Wang, Wei W" userId="6ab3e5de-75c2-4eb0-b905-47abbf228ff6" providerId="ADAL" clId="{A8DA9F8D-B3AD-491A-A4EE-437916BBE129}" dt="2024-03-17T10:53:38.142" v="1204" actId="478"/>
          <ac:spMkLst>
            <pc:docMk/>
            <pc:sldMk cId="2228384499" sldId="397"/>
            <ac:spMk id="77" creationId="{C7BCE51D-1B47-AE9A-CCBE-074C75F5AF8B}"/>
          </ac:spMkLst>
        </pc:spChg>
        <pc:spChg chg="add del mod">
          <ac:chgData name="Wang, Wei W" userId="6ab3e5de-75c2-4eb0-b905-47abbf228ff6" providerId="ADAL" clId="{A8DA9F8D-B3AD-491A-A4EE-437916BBE129}" dt="2024-03-17T11:00:53.590" v="1323" actId="478"/>
          <ac:spMkLst>
            <pc:docMk/>
            <pc:sldMk cId="2228384499" sldId="397"/>
            <ac:spMk id="78" creationId="{EB774E8D-9B61-8015-A672-129C93C20F8E}"/>
          </ac:spMkLst>
        </pc:spChg>
        <pc:spChg chg="add del mod">
          <ac:chgData name="Wang, Wei W" userId="6ab3e5de-75c2-4eb0-b905-47abbf228ff6" providerId="ADAL" clId="{A8DA9F8D-B3AD-491A-A4EE-437916BBE129}" dt="2024-03-17T11:03:18.616" v="1398" actId="478"/>
          <ac:spMkLst>
            <pc:docMk/>
            <pc:sldMk cId="2228384499" sldId="397"/>
            <ac:spMk id="79" creationId="{8969CB20-ED30-212B-FC44-0F77BB08B9CD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80" creationId="{E2E4D388-6C3C-5CC9-8294-82EE2A338D03}"/>
          </ac:spMkLst>
        </pc:spChg>
        <pc:spChg chg="add del mod">
          <ac:chgData name="Wang, Wei W" userId="6ab3e5de-75c2-4eb0-b905-47abbf228ff6" providerId="ADAL" clId="{A8DA9F8D-B3AD-491A-A4EE-437916BBE129}" dt="2024-03-17T10:56:21.871" v="1248" actId="478"/>
          <ac:spMkLst>
            <pc:docMk/>
            <pc:sldMk cId="2228384499" sldId="397"/>
            <ac:spMk id="81" creationId="{29B558B7-1B04-C709-6EA9-9784199C7FE0}"/>
          </ac:spMkLst>
        </pc:spChg>
        <pc:spChg chg="add mod or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82" creationId="{27170364-33AD-A642-B916-5663A553FDB5}"/>
          </ac:spMkLst>
        </pc:spChg>
        <pc:spChg chg="add mod">
          <ac:chgData name="Wang, Wei W" userId="6ab3e5de-75c2-4eb0-b905-47abbf228ff6" providerId="ADAL" clId="{A8DA9F8D-B3AD-491A-A4EE-437916BBE129}" dt="2024-03-17T10:56:48.059" v="1257" actId="164"/>
          <ac:spMkLst>
            <pc:docMk/>
            <pc:sldMk cId="2228384499" sldId="397"/>
            <ac:spMk id="83" creationId="{1CFDEF12-2D97-70D7-1D24-FEDCA008807A}"/>
          </ac:spMkLst>
        </pc:spChg>
        <pc:spChg chg="add mod">
          <ac:chgData name="Wang, Wei W" userId="6ab3e5de-75c2-4eb0-b905-47abbf228ff6" providerId="ADAL" clId="{A8DA9F8D-B3AD-491A-A4EE-437916BBE129}" dt="2024-03-17T10:56:48.059" v="1257" actId="164"/>
          <ac:spMkLst>
            <pc:docMk/>
            <pc:sldMk cId="2228384499" sldId="397"/>
            <ac:spMk id="84" creationId="{1B681D25-6604-88E1-2B38-4D1B8186B99C}"/>
          </ac:spMkLst>
        </pc:spChg>
        <pc:spChg chg="add del mod">
          <ac:chgData name="Wang, Wei W" userId="6ab3e5de-75c2-4eb0-b905-47abbf228ff6" providerId="ADAL" clId="{A8DA9F8D-B3AD-491A-A4EE-437916BBE129}" dt="2024-03-17T11:00:35.597" v="1319" actId="478"/>
          <ac:spMkLst>
            <pc:docMk/>
            <pc:sldMk cId="2228384499" sldId="397"/>
            <ac:spMk id="86" creationId="{E121A356-CAD0-3C60-D3BE-733B44B0D2D5}"/>
          </ac:spMkLst>
        </pc:spChg>
        <pc:spChg chg="add del mod">
          <ac:chgData name="Wang, Wei W" userId="6ab3e5de-75c2-4eb0-b905-47abbf228ff6" providerId="ADAL" clId="{A8DA9F8D-B3AD-491A-A4EE-437916BBE129}" dt="2024-03-17T11:00:37.315" v="1320" actId="478"/>
          <ac:spMkLst>
            <pc:docMk/>
            <pc:sldMk cId="2228384499" sldId="397"/>
            <ac:spMk id="87" creationId="{ACBB9F60-762E-B883-049D-0EE7173A2193}"/>
          </ac:spMkLst>
        </pc:spChg>
        <pc:spChg chg="mod">
          <ac:chgData name="Wang, Wei W" userId="6ab3e5de-75c2-4eb0-b905-47abbf228ff6" providerId="ADAL" clId="{A8DA9F8D-B3AD-491A-A4EE-437916BBE129}" dt="2024-03-17T09:47:29.469" v="1196" actId="20577"/>
          <ac:spMkLst>
            <pc:docMk/>
            <pc:sldMk cId="2228384499" sldId="397"/>
            <ac:spMk id="90" creationId="{FE3B67AC-71E1-3431-F379-4D26BE4191B3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92" creationId="{E65127EC-21B4-2480-4716-7BCFB27CAA49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93" creationId="{C8A7604F-6563-3F28-84A3-40623450F11F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94" creationId="{D0BBD6A0-7EA8-F3CE-F0E4-A6264409B2BC}"/>
          </ac:spMkLst>
        </pc:spChg>
        <pc:spChg chg="add mod or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98" creationId="{256EA961-E790-CCB6-937C-00DF5CC7EF1E}"/>
          </ac:spMkLst>
        </pc:spChg>
        <pc:spChg chg="mod">
          <ac:chgData name="Wang, Wei W" userId="6ab3e5de-75c2-4eb0-b905-47abbf228ff6" providerId="ADAL" clId="{A8DA9F8D-B3AD-491A-A4EE-437916BBE129}" dt="2024-03-17T10:59:18.603" v="1289"/>
          <ac:spMkLst>
            <pc:docMk/>
            <pc:sldMk cId="2228384499" sldId="397"/>
            <ac:spMk id="100" creationId="{7BC509CC-5B81-1C0F-604D-74BF78BCE3B3}"/>
          </ac:spMkLst>
        </pc:spChg>
        <pc:spChg chg="mod">
          <ac:chgData name="Wang, Wei W" userId="6ab3e5de-75c2-4eb0-b905-47abbf228ff6" providerId="ADAL" clId="{A8DA9F8D-B3AD-491A-A4EE-437916BBE129}" dt="2024-03-17T10:59:27.316" v="1303" actId="20577"/>
          <ac:spMkLst>
            <pc:docMk/>
            <pc:sldMk cId="2228384499" sldId="397"/>
            <ac:spMk id="101" creationId="{5E0AA63B-AF0B-33CC-309A-A59985920D74}"/>
          </ac:spMkLst>
        </pc:spChg>
        <pc:spChg chg="add mod">
          <ac:chgData name="Wang, Wei W" userId="6ab3e5de-75c2-4eb0-b905-47abbf228ff6" providerId="ADAL" clId="{A8DA9F8D-B3AD-491A-A4EE-437916BBE129}" dt="2024-03-17T11:01:00.188" v="1324"/>
          <ac:spMkLst>
            <pc:docMk/>
            <pc:sldMk cId="2228384499" sldId="397"/>
            <ac:spMk id="104" creationId="{B35A9E99-A43C-70A4-278D-46D3CC65B78F}"/>
          </ac:spMkLst>
        </pc:spChg>
        <pc:spChg chg="mod">
          <ac:chgData name="Wang, Wei W" userId="6ab3e5de-75c2-4eb0-b905-47abbf228ff6" providerId="ADAL" clId="{A8DA9F8D-B3AD-491A-A4EE-437916BBE129}" dt="2024-03-17T11:01:11.372" v="1325"/>
          <ac:spMkLst>
            <pc:docMk/>
            <pc:sldMk cId="2228384499" sldId="397"/>
            <ac:spMk id="106" creationId="{EB1FCC83-E535-E74D-4D01-0044E000CDDE}"/>
          </ac:spMkLst>
        </pc:spChg>
        <pc:spChg chg="mod">
          <ac:chgData name="Wang, Wei W" userId="6ab3e5de-75c2-4eb0-b905-47abbf228ff6" providerId="ADAL" clId="{A8DA9F8D-B3AD-491A-A4EE-437916BBE129}" dt="2024-03-17T11:01:28.089" v="1366" actId="20577"/>
          <ac:spMkLst>
            <pc:docMk/>
            <pc:sldMk cId="2228384499" sldId="397"/>
            <ac:spMk id="107" creationId="{F785504C-C712-3258-D0F9-6DC212C336BE}"/>
          </ac:spMkLst>
        </pc:spChg>
        <pc:spChg chg="add mod">
          <ac:chgData name="Wang, Wei W" userId="6ab3e5de-75c2-4eb0-b905-47abbf228ff6" providerId="ADAL" clId="{A8DA9F8D-B3AD-491A-A4EE-437916BBE129}" dt="2024-03-17T11:01:40.199" v="1368"/>
          <ac:spMkLst>
            <pc:docMk/>
            <pc:sldMk cId="2228384499" sldId="397"/>
            <ac:spMk id="108" creationId="{929A832A-F60D-A8DB-E10E-425D48AD73DB}"/>
          </ac:spMkLst>
        </pc:spChg>
        <pc:spChg chg="mod">
          <ac:chgData name="Wang, Wei W" userId="6ab3e5de-75c2-4eb0-b905-47abbf228ff6" providerId="ADAL" clId="{A8DA9F8D-B3AD-491A-A4EE-437916BBE129}" dt="2024-03-17T11:01:50.199" v="1369"/>
          <ac:spMkLst>
            <pc:docMk/>
            <pc:sldMk cId="2228384499" sldId="397"/>
            <ac:spMk id="110" creationId="{9F5ADE93-8177-E7A1-2651-A457AB68247B}"/>
          </ac:spMkLst>
        </pc:spChg>
        <pc:spChg chg="mod">
          <ac:chgData name="Wang, Wei W" userId="6ab3e5de-75c2-4eb0-b905-47abbf228ff6" providerId="ADAL" clId="{A8DA9F8D-B3AD-491A-A4EE-437916BBE129}" dt="2024-03-17T11:01:57.001" v="1373" actId="20577"/>
          <ac:spMkLst>
            <pc:docMk/>
            <pc:sldMk cId="2228384499" sldId="397"/>
            <ac:spMk id="111" creationId="{E7C1AD53-A2DB-D566-3BF1-52FE6E9EC451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124" creationId="{324A877A-B9A8-F193-82CD-3B0408F5FDFA}"/>
          </ac:spMkLst>
        </pc:spChg>
        <pc:spChg chg="add mod">
          <ac:chgData name="Wang, Wei W" userId="6ab3e5de-75c2-4eb0-b905-47abbf228ff6" providerId="ADAL" clId="{A8DA9F8D-B3AD-491A-A4EE-437916BBE129}" dt="2024-03-18T02:15:35.233" v="1690" actId="1076"/>
          <ac:spMkLst>
            <pc:docMk/>
            <pc:sldMk cId="2228384499" sldId="397"/>
            <ac:spMk id="125" creationId="{C467269D-35C4-4B29-6CA8-67509E484469}"/>
          </ac:spMkLst>
        </pc:spChg>
        <pc:spChg chg="add mod">
          <ac:chgData name="Wang, Wei W" userId="6ab3e5de-75c2-4eb0-b905-47abbf228ff6" providerId="ADAL" clId="{A8DA9F8D-B3AD-491A-A4EE-437916BBE129}" dt="2024-03-18T02:52:36.287" v="1866" actId="20577"/>
          <ac:spMkLst>
            <pc:docMk/>
            <pc:sldMk cId="2228384499" sldId="397"/>
            <ac:spMk id="126" creationId="{23F30ECA-CD38-5069-D320-BD61B613DAF1}"/>
          </ac:spMkLst>
        </pc:spChg>
        <pc:spChg chg="del">
          <ac:chgData name="Wang, Wei W" userId="6ab3e5de-75c2-4eb0-b905-47abbf228ff6" providerId="ADAL" clId="{A8DA9F8D-B3AD-491A-A4EE-437916BBE129}" dt="2024-03-17T09:49:27.007" v="1197" actId="478"/>
          <ac:spMkLst>
            <pc:docMk/>
            <pc:sldMk cId="2228384499" sldId="397"/>
            <ac:spMk id="170" creationId="{F1FD4237-C670-7FC7-B295-3AF9007C8FB8}"/>
          </ac:spMkLst>
        </pc:spChg>
        <pc:grpChg chg="add mod">
          <ac:chgData name="Wang, Wei W" userId="6ab3e5de-75c2-4eb0-b905-47abbf228ff6" providerId="ADAL" clId="{A8DA9F8D-B3AD-491A-A4EE-437916BBE129}" dt="2024-03-17T10:56:39.129" v="1254" actId="164"/>
          <ac:grpSpMkLst>
            <pc:docMk/>
            <pc:sldMk cId="2228384499" sldId="397"/>
            <ac:grpSpMk id="95" creationId="{6D7E72E3-FF6D-F3DE-F298-F84FF730DB6C}"/>
          </ac:grpSpMkLst>
        </pc:grpChg>
        <pc:grpChg chg="add mod">
          <ac:chgData name="Wang, Wei W" userId="6ab3e5de-75c2-4eb0-b905-47abbf228ff6" providerId="ADAL" clId="{A8DA9F8D-B3AD-491A-A4EE-437916BBE129}" dt="2024-03-18T02:15:35.233" v="1690" actId="1076"/>
          <ac:grpSpMkLst>
            <pc:docMk/>
            <pc:sldMk cId="2228384499" sldId="397"/>
            <ac:grpSpMk id="96" creationId="{38086E65-04BB-372C-21B2-314CCFB263F3}"/>
          </ac:grpSpMkLst>
        </pc:grpChg>
        <pc:grpChg chg="add mod">
          <ac:chgData name="Wang, Wei W" userId="6ab3e5de-75c2-4eb0-b905-47abbf228ff6" providerId="ADAL" clId="{A8DA9F8D-B3AD-491A-A4EE-437916BBE129}" dt="2024-03-18T02:15:35.233" v="1690" actId="1076"/>
          <ac:grpSpMkLst>
            <pc:docMk/>
            <pc:sldMk cId="2228384499" sldId="397"/>
            <ac:grpSpMk id="99" creationId="{BAA1DA3B-D27E-1851-6DC0-4A0D0D5804CB}"/>
          </ac:grpSpMkLst>
        </pc:grpChg>
        <pc:grpChg chg="add mod">
          <ac:chgData name="Wang, Wei W" userId="6ab3e5de-75c2-4eb0-b905-47abbf228ff6" providerId="ADAL" clId="{A8DA9F8D-B3AD-491A-A4EE-437916BBE129}" dt="2024-03-18T02:15:35.233" v="1690" actId="1076"/>
          <ac:grpSpMkLst>
            <pc:docMk/>
            <pc:sldMk cId="2228384499" sldId="397"/>
            <ac:grpSpMk id="105" creationId="{F7685CCE-D48A-8D6A-8495-A3D2E06E6011}"/>
          </ac:grpSpMkLst>
        </pc:grpChg>
        <pc:grpChg chg="add mod">
          <ac:chgData name="Wang, Wei W" userId="6ab3e5de-75c2-4eb0-b905-47abbf228ff6" providerId="ADAL" clId="{A8DA9F8D-B3AD-491A-A4EE-437916BBE129}" dt="2024-03-18T02:15:35.233" v="1690" actId="1076"/>
          <ac:grpSpMkLst>
            <pc:docMk/>
            <pc:sldMk cId="2228384499" sldId="397"/>
            <ac:grpSpMk id="109" creationId="{E4AE925B-5F7F-FD99-8823-2C0A6699A4E9}"/>
          </ac:grpSpMkLst>
        </pc:grpChg>
        <pc:cxnChg chg="add mod">
          <ac:chgData name="Wang, Wei W" userId="6ab3e5de-75c2-4eb0-b905-47abbf228ff6" providerId="ADAL" clId="{A8DA9F8D-B3AD-491A-A4EE-437916BBE129}" dt="2024-03-17T09:49:28.404" v="1198"/>
          <ac:cxnSpMkLst>
            <pc:docMk/>
            <pc:sldMk cId="2228384499" sldId="397"/>
            <ac:cxnSpMk id="18" creationId="{F5F12260-9626-FDA0-4F51-E7119EA3A990}"/>
          </ac:cxnSpMkLst>
        </pc:cxnChg>
        <pc:cxnChg chg="add mod">
          <ac:chgData name="Wang, Wei W" userId="6ab3e5de-75c2-4eb0-b905-47abbf228ff6" providerId="ADAL" clId="{A8DA9F8D-B3AD-491A-A4EE-437916BBE129}" dt="2024-03-17T09:49:28.404" v="1198"/>
          <ac:cxnSpMkLst>
            <pc:docMk/>
            <pc:sldMk cId="2228384499" sldId="397"/>
            <ac:cxnSpMk id="25" creationId="{4A1C7619-072A-AD55-1385-11750705122B}"/>
          </ac:cxnSpMkLst>
        </pc:cxnChg>
        <pc:cxnChg chg="add mod">
          <ac:chgData name="Wang, Wei W" userId="6ab3e5de-75c2-4eb0-b905-47abbf228ff6" providerId="ADAL" clId="{A8DA9F8D-B3AD-491A-A4EE-437916BBE129}" dt="2024-03-17T09:49:28.404" v="1198"/>
          <ac:cxnSpMkLst>
            <pc:docMk/>
            <pc:sldMk cId="2228384499" sldId="397"/>
            <ac:cxnSpMk id="28" creationId="{F19A7C9A-8875-1C40-81F1-C4480C1F30D5}"/>
          </ac:cxnSpMkLst>
        </pc:cxnChg>
        <pc:cxnChg chg="add mod">
          <ac:chgData name="Wang, Wei W" userId="6ab3e5de-75c2-4eb0-b905-47abbf228ff6" providerId="ADAL" clId="{A8DA9F8D-B3AD-491A-A4EE-437916BBE129}" dt="2024-03-17T09:49:28.404" v="1198"/>
          <ac:cxnSpMkLst>
            <pc:docMk/>
            <pc:sldMk cId="2228384499" sldId="397"/>
            <ac:cxnSpMk id="29" creationId="{4944DA20-717C-1C0C-C8F5-B50EAFE9C5FF}"/>
          </ac:cxnSpMkLst>
        </pc:cxnChg>
        <pc:cxnChg chg="add mod">
          <ac:chgData name="Wang, Wei W" userId="6ab3e5de-75c2-4eb0-b905-47abbf228ff6" providerId="ADAL" clId="{A8DA9F8D-B3AD-491A-A4EE-437916BBE129}" dt="2024-03-17T09:49:28.404" v="1198"/>
          <ac:cxnSpMkLst>
            <pc:docMk/>
            <pc:sldMk cId="2228384499" sldId="397"/>
            <ac:cxnSpMk id="30" creationId="{3A542179-8A99-5497-A54C-49EA1D2AE16B}"/>
          </ac:cxnSpMkLst>
        </pc:cxnChg>
        <pc:cxnChg chg="add mod">
          <ac:chgData name="Wang, Wei W" userId="6ab3e5de-75c2-4eb0-b905-47abbf228ff6" providerId="ADAL" clId="{A8DA9F8D-B3AD-491A-A4EE-437916BBE129}" dt="2024-03-17T09:49:45.777" v="1199"/>
          <ac:cxnSpMkLst>
            <pc:docMk/>
            <pc:sldMk cId="2228384499" sldId="397"/>
            <ac:cxnSpMk id="47" creationId="{2AF35FDD-F51C-5F92-2C28-132B1B0AB270}"/>
          </ac:cxnSpMkLst>
        </pc:cxnChg>
        <pc:cxnChg chg="add mod">
          <ac:chgData name="Wang, Wei W" userId="6ab3e5de-75c2-4eb0-b905-47abbf228ff6" providerId="ADAL" clId="{A8DA9F8D-B3AD-491A-A4EE-437916BBE129}" dt="2024-03-17T09:49:45.777" v="1199"/>
          <ac:cxnSpMkLst>
            <pc:docMk/>
            <pc:sldMk cId="2228384499" sldId="397"/>
            <ac:cxnSpMk id="54" creationId="{5D7F3AF0-6135-9575-B8FE-8D90DB67D748}"/>
          </ac:cxnSpMkLst>
        </pc:cxnChg>
        <pc:cxnChg chg="add mod">
          <ac:chgData name="Wang, Wei W" userId="6ab3e5de-75c2-4eb0-b905-47abbf228ff6" providerId="ADAL" clId="{A8DA9F8D-B3AD-491A-A4EE-437916BBE129}" dt="2024-03-17T09:49:45.777" v="1199"/>
          <ac:cxnSpMkLst>
            <pc:docMk/>
            <pc:sldMk cId="2228384499" sldId="397"/>
            <ac:cxnSpMk id="57" creationId="{75436A2E-C699-8470-9DC0-FDA33A0C1A29}"/>
          </ac:cxnSpMkLst>
        </pc:cxnChg>
        <pc:cxnChg chg="add mod">
          <ac:chgData name="Wang, Wei W" userId="6ab3e5de-75c2-4eb0-b905-47abbf228ff6" providerId="ADAL" clId="{A8DA9F8D-B3AD-491A-A4EE-437916BBE129}" dt="2024-03-17T09:49:45.777" v="1199"/>
          <ac:cxnSpMkLst>
            <pc:docMk/>
            <pc:sldMk cId="2228384499" sldId="397"/>
            <ac:cxnSpMk id="58" creationId="{5202DBD0-EFAE-42E3-C0C3-D205316B2249}"/>
          </ac:cxnSpMkLst>
        </pc:cxnChg>
        <pc:cxnChg chg="add mod">
          <ac:chgData name="Wang, Wei W" userId="6ab3e5de-75c2-4eb0-b905-47abbf228ff6" providerId="ADAL" clId="{A8DA9F8D-B3AD-491A-A4EE-437916BBE129}" dt="2024-03-17T09:49:45.777" v="1199"/>
          <ac:cxnSpMkLst>
            <pc:docMk/>
            <pc:sldMk cId="2228384499" sldId="397"/>
            <ac:cxnSpMk id="59" creationId="{964A1278-8A3A-C13F-5D9E-72EB90D10917}"/>
          </ac:cxnSpMkLst>
        </pc:cxnChg>
        <pc:cxnChg chg="add del mod">
          <ac:chgData name="Wang, Wei W" userId="6ab3e5de-75c2-4eb0-b905-47abbf228ff6" providerId="ADAL" clId="{A8DA9F8D-B3AD-491A-A4EE-437916BBE129}" dt="2024-03-17T10:53:38.142" v="1204" actId="478"/>
          <ac:cxnSpMkLst>
            <pc:docMk/>
            <pc:sldMk cId="2228384499" sldId="397"/>
            <ac:cxnSpMk id="76" creationId="{D8151D2D-02F8-3F6D-F27D-A28C026A05B5}"/>
          </ac:cxnSpMkLst>
        </pc:cxnChg>
        <pc:cxnChg chg="add mod">
          <ac:chgData name="Wang, Wei W" userId="6ab3e5de-75c2-4eb0-b905-47abbf228ff6" providerId="ADAL" clId="{A8DA9F8D-B3AD-491A-A4EE-437916BBE129}" dt="2024-03-18T02:15:35.233" v="1690" actId="1076"/>
          <ac:cxnSpMkLst>
            <pc:docMk/>
            <pc:sldMk cId="2228384499" sldId="397"/>
            <ac:cxnSpMk id="85" creationId="{DB43EAA4-933B-B339-06F9-E7F6BFF1330B}"/>
          </ac:cxnSpMkLst>
        </pc:cxnChg>
        <pc:cxnChg chg="add del mod">
          <ac:chgData name="Wang, Wei W" userId="6ab3e5de-75c2-4eb0-b905-47abbf228ff6" providerId="ADAL" clId="{A8DA9F8D-B3AD-491A-A4EE-437916BBE129}" dt="2024-03-17T11:02:27.601" v="1379" actId="478"/>
          <ac:cxnSpMkLst>
            <pc:docMk/>
            <pc:sldMk cId="2228384499" sldId="397"/>
            <ac:cxnSpMk id="88" creationId="{A489C484-332F-864B-B39E-59D7C8179BC5}"/>
          </ac:cxnSpMkLst>
        </pc:cxnChg>
        <pc:cxnChg chg="add del mod">
          <ac:chgData name="Wang, Wei W" userId="6ab3e5de-75c2-4eb0-b905-47abbf228ff6" providerId="ADAL" clId="{A8DA9F8D-B3AD-491A-A4EE-437916BBE129}" dt="2024-03-17T11:03:10.316" v="1394" actId="478"/>
          <ac:cxnSpMkLst>
            <pc:docMk/>
            <pc:sldMk cId="2228384499" sldId="397"/>
            <ac:cxnSpMk id="89" creationId="{57F98979-76FD-7378-D208-EFEE454CE382}"/>
          </ac:cxnSpMkLst>
        </pc:cxnChg>
        <pc:cxnChg chg="add del mod">
          <ac:chgData name="Wang, Wei W" userId="6ab3e5de-75c2-4eb0-b905-47abbf228ff6" providerId="ADAL" clId="{A8DA9F8D-B3AD-491A-A4EE-437916BBE129}" dt="2024-03-17T10:53:39.868" v="1205" actId="478"/>
          <ac:cxnSpMkLst>
            <pc:docMk/>
            <pc:sldMk cId="2228384499" sldId="397"/>
            <ac:cxnSpMk id="91" creationId="{F5E8853B-A067-9E2A-DC7F-5B0D32BCCEA5}"/>
          </ac:cxnSpMkLst>
        </pc:cxnChg>
        <pc:cxnChg chg="add mod">
          <ac:chgData name="Wang, Wei W" userId="6ab3e5de-75c2-4eb0-b905-47abbf228ff6" providerId="ADAL" clId="{A8DA9F8D-B3AD-491A-A4EE-437916BBE129}" dt="2024-03-18T02:15:35.233" v="1690" actId="1076"/>
          <ac:cxnSpMkLst>
            <pc:docMk/>
            <pc:sldMk cId="2228384499" sldId="397"/>
            <ac:cxnSpMk id="113" creationId="{38F9B22C-DD0E-4B38-45F2-333E2B36A37F}"/>
          </ac:cxnSpMkLst>
        </pc:cxnChg>
        <pc:cxnChg chg="add mod">
          <ac:chgData name="Wang, Wei W" userId="6ab3e5de-75c2-4eb0-b905-47abbf228ff6" providerId="ADAL" clId="{A8DA9F8D-B3AD-491A-A4EE-437916BBE129}" dt="2024-03-18T02:15:35.233" v="1690" actId="1076"/>
          <ac:cxnSpMkLst>
            <pc:docMk/>
            <pc:sldMk cId="2228384499" sldId="397"/>
            <ac:cxnSpMk id="116" creationId="{E1D993D7-B11D-10A1-E1E6-7F5D69BB4A6F}"/>
          </ac:cxnSpMkLst>
        </pc:cxnChg>
        <pc:cxnChg chg="add mod">
          <ac:chgData name="Wang, Wei W" userId="6ab3e5de-75c2-4eb0-b905-47abbf228ff6" providerId="ADAL" clId="{A8DA9F8D-B3AD-491A-A4EE-437916BBE129}" dt="2024-03-18T02:15:35.233" v="1690" actId="1076"/>
          <ac:cxnSpMkLst>
            <pc:docMk/>
            <pc:sldMk cId="2228384499" sldId="397"/>
            <ac:cxnSpMk id="120" creationId="{49435F4D-0110-82C2-0A83-57818E5B2C59}"/>
          </ac:cxnSpMkLst>
        </pc:cxnChg>
        <pc:cxnChg chg="add mod">
          <ac:chgData name="Wang, Wei W" userId="6ab3e5de-75c2-4eb0-b905-47abbf228ff6" providerId="ADAL" clId="{A8DA9F8D-B3AD-491A-A4EE-437916BBE129}" dt="2024-03-18T02:15:35.233" v="1690" actId="1076"/>
          <ac:cxnSpMkLst>
            <pc:docMk/>
            <pc:sldMk cId="2228384499" sldId="397"/>
            <ac:cxnSpMk id="122" creationId="{495A828E-CE74-9FC1-22BD-0677ABC0A976}"/>
          </ac:cxnSpMkLst>
        </pc:cxnChg>
      </pc:sldChg>
      <pc:sldChg chg="addSp delSp modSp add mod">
        <pc:chgData name="Wang, Wei W" userId="6ab3e5de-75c2-4eb0-b905-47abbf228ff6" providerId="ADAL" clId="{A8DA9F8D-B3AD-491A-A4EE-437916BBE129}" dt="2024-03-18T02:20:01.648" v="1764" actId="6549"/>
        <pc:sldMkLst>
          <pc:docMk/>
          <pc:sldMk cId="4080508582" sldId="398"/>
        </pc:sldMkLst>
        <pc:spChg chg="add mod">
          <ac:chgData name="Wang, Wei W" userId="6ab3e5de-75c2-4eb0-b905-47abbf228ff6" providerId="ADAL" clId="{A8DA9F8D-B3AD-491A-A4EE-437916BBE129}" dt="2024-03-18T02:20:01.648" v="1764" actId="6549"/>
          <ac:spMkLst>
            <pc:docMk/>
            <pc:sldMk cId="4080508582" sldId="398"/>
            <ac:spMk id="2" creationId="{1F2A2D45-99E9-6AAE-2F6F-27F6844D6D49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70" creationId="{D8FC1EF8-3266-50F1-47F4-F269930AF455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80" creationId="{E2E4D388-6C3C-5CC9-8294-82EE2A338D03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82" creationId="{27170364-33AD-A642-B916-5663A553FDB5}"/>
          </ac:spMkLst>
        </pc:spChg>
        <pc:spChg chg="mod">
          <ac:chgData name="Wang, Wei W" userId="6ab3e5de-75c2-4eb0-b905-47abbf228ff6" providerId="ADAL" clId="{A8DA9F8D-B3AD-491A-A4EE-437916BBE129}" dt="2024-03-17T15:09:30.509" v="1622" actId="20577"/>
          <ac:spMkLst>
            <pc:docMk/>
            <pc:sldMk cId="4080508582" sldId="398"/>
            <ac:spMk id="90" creationId="{FE3B67AC-71E1-3431-F379-4D26BE4191B3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92" creationId="{E65127EC-21B4-2480-4716-7BCFB27CAA49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93" creationId="{C8A7604F-6563-3F28-84A3-40623450F11F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94" creationId="{D0BBD6A0-7EA8-F3CE-F0E4-A6264409B2BC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98" creationId="{256EA961-E790-CCB6-937C-00DF5CC7EF1E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124" creationId="{324A877A-B9A8-F193-82CD-3B0408F5FDFA}"/>
          </ac:spMkLst>
        </pc:spChg>
        <pc:spChg chg="del">
          <ac:chgData name="Wang, Wei W" userId="6ab3e5de-75c2-4eb0-b905-47abbf228ff6" providerId="ADAL" clId="{A8DA9F8D-B3AD-491A-A4EE-437916BBE129}" dt="2024-03-17T11:10:56.682" v="1491" actId="478"/>
          <ac:spMkLst>
            <pc:docMk/>
            <pc:sldMk cId="4080508582" sldId="398"/>
            <ac:spMk id="125" creationId="{C467269D-35C4-4B29-6CA8-67509E484469}"/>
          </ac:spMkLst>
        </pc:spChg>
        <pc:spChg chg="del">
          <ac:chgData name="Wang, Wei W" userId="6ab3e5de-75c2-4eb0-b905-47abbf228ff6" providerId="ADAL" clId="{A8DA9F8D-B3AD-491A-A4EE-437916BBE129}" dt="2024-03-17T11:11:14.116" v="1516" actId="478"/>
          <ac:spMkLst>
            <pc:docMk/>
            <pc:sldMk cId="4080508582" sldId="398"/>
            <ac:spMk id="126" creationId="{23F30ECA-CD38-5069-D320-BD61B613DAF1}"/>
          </ac:spMkLst>
        </pc:spChg>
        <pc:grpChg chg="del">
          <ac:chgData name="Wang, Wei W" userId="6ab3e5de-75c2-4eb0-b905-47abbf228ff6" providerId="ADAL" clId="{A8DA9F8D-B3AD-491A-A4EE-437916BBE129}" dt="2024-03-17T11:10:56.682" v="1491" actId="478"/>
          <ac:grpSpMkLst>
            <pc:docMk/>
            <pc:sldMk cId="4080508582" sldId="398"/>
            <ac:grpSpMk id="96" creationId="{38086E65-04BB-372C-21B2-314CCFB263F3}"/>
          </ac:grpSpMkLst>
        </pc:grpChg>
        <pc:grpChg chg="del">
          <ac:chgData name="Wang, Wei W" userId="6ab3e5de-75c2-4eb0-b905-47abbf228ff6" providerId="ADAL" clId="{A8DA9F8D-B3AD-491A-A4EE-437916BBE129}" dt="2024-03-17T11:10:56.682" v="1491" actId="478"/>
          <ac:grpSpMkLst>
            <pc:docMk/>
            <pc:sldMk cId="4080508582" sldId="398"/>
            <ac:grpSpMk id="99" creationId="{BAA1DA3B-D27E-1851-6DC0-4A0D0D5804CB}"/>
          </ac:grpSpMkLst>
        </pc:grpChg>
        <pc:grpChg chg="del">
          <ac:chgData name="Wang, Wei W" userId="6ab3e5de-75c2-4eb0-b905-47abbf228ff6" providerId="ADAL" clId="{A8DA9F8D-B3AD-491A-A4EE-437916BBE129}" dt="2024-03-17T11:10:56.682" v="1491" actId="478"/>
          <ac:grpSpMkLst>
            <pc:docMk/>
            <pc:sldMk cId="4080508582" sldId="398"/>
            <ac:grpSpMk id="105" creationId="{F7685CCE-D48A-8D6A-8495-A3D2E06E6011}"/>
          </ac:grpSpMkLst>
        </pc:grpChg>
        <pc:grpChg chg="del">
          <ac:chgData name="Wang, Wei W" userId="6ab3e5de-75c2-4eb0-b905-47abbf228ff6" providerId="ADAL" clId="{A8DA9F8D-B3AD-491A-A4EE-437916BBE129}" dt="2024-03-17T11:10:56.682" v="1491" actId="478"/>
          <ac:grpSpMkLst>
            <pc:docMk/>
            <pc:sldMk cId="4080508582" sldId="398"/>
            <ac:grpSpMk id="109" creationId="{E4AE925B-5F7F-FD99-8823-2C0A6699A4E9}"/>
          </ac:grpSpMkLst>
        </pc:grpChg>
        <pc:cxnChg chg="del mod">
          <ac:chgData name="Wang, Wei W" userId="6ab3e5de-75c2-4eb0-b905-47abbf228ff6" providerId="ADAL" clId="{A8DA9F8D-B3AD-491A-A4EE-437916BBE129}" dt="2024-03-17T11:10:56.682" v="1491" actId="478"/>
          <ac:cxnSpMkLst>
            <pc:docMk/>
            <pc:sldMk cId="4080508582" sldId="398"/>
            <ac:cxnSpMk id="85" creationId="{DB43EAA4-933B-B339-06F9-E7F6BFF1330B}"/>
          </ac:cxnSpMkLst>
        </pc:cxnChg>
        <pc:cxnChg chg="del mod">
          <ac:chgData name="Wang, Wei W" userId="6ab3e5de-75c2-4eb0-b905-47abbf228ff6" providerId="ADAL" clId="{A8DA9F8D-B3AD-491A-A4EE-437916BBE129}" dt="2024-03-17T11:10:56.682" v="1491" actId="478"/>
          <ac:cxnSpMkLst>
            <pc:docMk/>
            <pc:sldMk cId="4080508582" sldId="398"/>
            <ac:cxnSpMk id="113" creationId="{38F9B22C-DD0E-4B38-45F2-333E2B36A37F}"/>
          </ac:cxnSpMkLst>
        </pc:cxnChg>
        <pc:cxnChg chg="del">
          <ac:chgData name="Wang, Wei W" userId="6ab3e5de-75c2-4eb0-b905-47abbf228ff6" providerId="ADAL" clId="{A8DA9F8D-B3AD-491A-A4EE-437916BBE129}" dt="2024-03-17T11:10:56.682" v="1491" actId="478"/>
          <ac:cxnSpMkLst>
            <pc:docMk/>
            <pc:sldMk cId="4080508582" sldId="398"/>
            <ac:cxnSpMk id="116" creationId="{E1D993D7-B11D-10A1-E1E6-7F5D69BB4A6F}"/>
          </ac:cxnSpMkLst>
        </pc:cxnChg>
        <pc:cxnChg chg="del">
          <ac:chgData name="Wang, Wei W" userId="6ab3e5de-75c2-4eb0-b905-47abbf228ff6" providerId="ADAL" clId="{A8DA9F8D-B3AD-491A-A4EE-437916BBE129}" dt="2024-03-17T11:10:56.682" v="1491" actId="478"/>
          <ac:cxnSpMkLst>
            <pc:docMk/>
            <pc:sldMk cId="4080508582" sldId="398"/>
            <ac:cxnSpMk id="120" creationId="{49435F4D-0110-82C2-0A83-57818E5B2C59}"/>
          </ac:cxnSpMkLst>
        </pc:cxnChg>
        <pc:cxnChg chg="del">
          <ac:chgData name="Wang, Wei W" userId="6ab3e5de-75c2-4eb0-b905-47abbf228ff6" providerId="ADAL" clId="{A8DA9F8D-B3AD-491A-A4EE-437916BBE129}" dt="2024-03-17T11:10:56.682" v="1491" actId="478"/>
          <ac:cxnSpMkLst>
            <pc:docMk/>
            <pc:sldMk cId="4080508582" sldId="398"/>
            <ac:cxnSpMk id="122" creationId="{495A828E-CE74-9FC1-22BD-0677ABC0A976}"/>
          </ac:cxnSpMkLst>
        </pc:cxnChg>
      </pc:sldChg>
      <pc:sldChg chg="modSp add mod">
        <pc:chgData name="Wang, Wei W" userId="6ab3e5de-75c2-4eb0-b905-47abbf228ff6" providerId="ADAL" clId="{A8DA9F8D-B3AD-491A-A4EE-437916BBE129}" dt="2024-03-17T11:17:19.686" v="1588" actId="20577"/>
        <pc:sldMkLst>
          <pc:docMk/>
          <pc:sldMk cId="1859912750" sldId="399"/>
        </pc:sldMkLst>
        <pc:spChg chg="mod">
          <ac:chgData name="Wang, Wei W" userId="6ab3e5de-75c2-4eb0-b905-47abbf228ff6" providerId="ADAL" clId="{A8DA9F8D-B3AD-491A-A4EE-437916BBE129}" dt="2024-03-17T11:17:19.686" v="1588" actId="20577"/>
          <ac:spMkLst>
            <pc:docMk/>
            <pc:sldMk cId="1859912750" sldId="399"/>
            <ac:spMk id="90" creationId="{FE3B67AC-71E1-3431-F379-4D26BE4191B3}"/>
          </ac:spMkLst>
        </pc:spChg>
      </pc:sldChg>
      <pc:sldChg chg="modSp add mod">
        <pc:chgData name="Wang, Wei W" userId="6ab3e5de-75c2-4eb0-b905-47abbf228ff6" providerId="ADAL" clId="{A8DA9F8D-B3AD-491A-A4EE-437916BBE129}" dt="2024-03-17T11:17:57.529" v="1598" actId="1076"/>
        <pc:sldMkLst>
          <pc:docMk/>
          <pc:sldMk cId="57032216" sldId="400"/>
        </pc:sldMkLst>
        <pc:spChg chg="mod">
          <ac:chgData name="Wang, Wei W" userId="6ab3e5de-75c2-4eb0-b905-47abbf228ff6" providerId="ADAL" clId="{A8DA9F8D-B3AD-491A-A4EE-437916BBE129}" dt="2024-03-17T11:17:57.529" v="1598" actId="1076"/>
          <ac:spMkLst>
            <pc:docMk/>
            <pc:sldMk cId="57032216" sldId="400"/>
            <ac:spMk id="90" creationId="{FE3B67AC-71E1-3431-F379-4D26BE4191B3}"/>
          </ac:spMkLst>
        </pc:spChg>
      </pc:sldChg>
      <pc:sldChg chg="modSp add mod">
        <pc:chgData name="Wang, Wei W" userId="6ab3e5de-75c2-4eb0-b905-47abbf228ff6" providerId="ADAL" clId="{A8DA9F8D-B3AD-491A-A4EE-437916BBE129}" dt="2024-03-18T02:21:48.971" v="1788" actId="20577"/>
        <pc:sldMkLst>
          <pc:docMk/>
          <pc:sldMk cId="2900294826" sldId="401"/>
        </pc:sldMkLst>
        <pc:spChg chg="mod">
          <ac:chgData name="Wang, Wei W" userId="6ab3e5de-75c2-4eb0-b905-47abbf228ff6" providerId="ADAL" clId="{A8DA9F8D-B3AD-491A-A4EE-437916BBE129}" dt="2024-03-18T02:21:43.753" v="1773" actId="20577"/>
          <ac:spMkLst>
            <pc:docMk/>
            <pc:sldMk cId="2900294826" sldId="401"/>
            <ac:spMk id="2" creationId="{1F2A2D45-99E9-6AAE-2F6F-27F6844D6D49}"/>
          </ac:spMkLst>
        </pc:spChg>
        <pc:spChg chg="mod">
          <ac:chgData name="Wang, Wei W" userId="6ab3e5de-75c2-4eb0-b905-47abbf228ff6" providerId="ADAL" clId="{A8DA9F8D-B3AD-491A-A4EE-437916BBE129}" dt="2024-03-18T02:21:48.971" v="1788" actId="20577"/>
          <ac:spMkLst>
            <pc:docMk/>
            <pc:sldMk cId="2900294826" sldId="401"/>
            <ac:spMk id="90" creationId="{FE3B67AC-71E1-3431-F379-4D26BE4191B3}"/>
          </ac:spMkLst>
        </pc:spChg>
      </pc:sldChg>
    </pc:docChg>
  </pc:docChgLst>
  <pc:docChgLst>
    <pc:chgData name="Wang, Wei W" userId="6ab3e5de-75c2-4eb0-b905-47abbf228ff6" providerId="ADAL" clId="{83C098BC-DBD0-42D6-9DD0-574D57D8A30A}"/>
    <pc:docChg chg="undo redo custSel addSld delSld modSld sldOrd">
      <pc:chgData name="Wang, Wei W" userId="6ab3e5de-75c2-4eb0-b905-47abbf228ff6" providerId="ADAL" clId="{83C098BC-DBD0-42D6-9DD0-574D57D8A30A}" dt="2024-04-01T05:16:45.067" v="792" actId="20577"/>
      <pc:docMkLst>
        <pc:docMk/>
      </pc:docMkLst>
      <pc:sldChg chg="addSp delSp modSp mod setBg modClrScheme chgLayout">
        <pc:chgData name="Wang, Wei W" userId="6ab3e5de-75c2-4eb0-b905-47abbf228ff6" providerId="ADAL" clId="{83C098BC-DBD0-42D6-9DD0-574D57D8A30A}" dt="2024-04-01T02:03:19.046" v="766" actId="20577"/>
        <pc:sldMkLst>
          <pc:docMk/>
          <pc:sldMk cId="3102934450" sldId="262"/>
        </pc:sldMkLst>
        <pc:spChg chg="add del">
          <ac:chgData name="Wang, Wei W" userId="6ab3e5de-75c2-4eb0-b905-47abbf228ff6" providerId="ADAL" clId="{83C098BC-DBD0-42D6-9DD0-574D57D8A30A}" dt="2024-03-25T06:16:32.046" v="287" actId="478"/>
          <ac:spMkLst>
            <pc:docMk/>
            <pc:sldMk cId="3102934450" sldId="262"/>
            <ac:spMk id="2" creationId="{0800A971-5F73-A7E2-FEFC-F14EC1D12809}"/>
          </ac:spMkLst>
        </pc:spChg>
        <pc:spChg chg="add del">
          <ac:chgData name="Wang, Wei W" userId="6ab3e5de-75c2-4eb0-b905-47abbf228ff6" providerId="ADAL" clId="{83C098BC-DBD0-42D6-9DD0-574D57D8A30A}" dt="2024-03-25T06:16:30.591" v="286" actId="478"/>
          <ac:spMkLst>
            <pc:docMk/>
            <pc:sldMk cId="3102934450" sldId="262"/>
            <ac:spMk id="3" creationId="{8FBE21D8-C317-211B-0C54-38A1A67EC4F8}"/>
          </ac:spMkLst>
        </pc:spChg>
        <pc:spChg chg="add mod">
          <ac:chgData name="Wang, Wei W" userId="6ab3e5de-75c2-4eb0-b905-47abbf228ff6" providerId="ADAL" clId="{83C098BC-DBD0-42D6-9DD0-574D57D8A30A}" dt="2024-03-25T12:05:41.722" v="367" actId="1076"/>
          <ac:spMkLst>
            <pc:docMk/>
            <pc:sldMk cId="3102934450" sldId="262"/>
            <ac:spMk id="3" creationId="{A93ECB40-0D68-8CE4-7589-9042CBF014B7}"/>
          </ac:spMkLst>
        </pc:spChg>
        <pc:spChg chg="add del mod ord">
          <ac:chgData name="Wang, Wei W" userId="6ab3e5de-75c2-4eb0-b905-47abbf228ff6" providerId="ADAL" clId="{83C098BC-DBD0-42D6-9DD0-574D57D8A30A}" dt="2024-03-25T12:06:33.430" v="369" actId="700"/>
          <ac:spMkLst>
            <pc:docMk/>
            <pc:sldMk cId="3102934450" sldId="262"/>
            <ac:spMk id="4" creationId="{1AB56C19-FCC4-EFB9-4A07-7E5DC2555694}"/>
          </ac:spMkLst>
        </pc:spChg>
        <pc:spChg chg="add del mod ord">
          <ac:chgData name="Wang, Wei W" userId="6ab3e5de-75c2-4eb0-b905-47abbf228ff6" providerId="ADAL" clId="{83C098BC-DBD0-42D6-9DD0-574D57D8A30A}" dt="2024-03-25T12:06:33.430" v="369" actId="700"/>
          <ac:spMkLst>
            <pc:docMk/>
            <pc:sldMk cId="3102934450" sldId="262"/>
            <ac:spMk id="5" creationId="{7BF31871-89A9-FD89-CDD1-89C240564521}"/>
          </ac:spMkLst>
        </pc:spChg>
        <pc:spChg chg="mod">
          <ac:chgData name="Wang, Wei W" userId="6ab3e5de-75c2-4eb0-b905-47abbf228ff6" providerId="ADAL" clId="{83C098BC-DBD0-42D6-9DD0-574D57D8A30A}" dt="2024-04-01T02:03:19.046" v="766" actId="20577"/>
          <ac:spMkLst>
            <pc:docMk/>
            <pc:sldMk cId="3102934450" sldId="262"/>
            <ac:spMk id="7" creationId="{B883987C-404A-0737-6A92-DE0950F93ED6}"/>
          </ac:spMkLst>
        </pc:spChg>
        <pc:spChg chg="add del mod ord">
          <ac:chgData name="Wang, Wei W" userId="6ab3e5de-75c2-4eb0-b905-47abbf228ff6" providerId="ADAL" clId="{83C098BC-DBD0-42D6-9DD0-574D57D8A30A}" dt="2024-03-25T12:06:33.430" v="369" actId="700"/>
          <ac:spMkLst>
            <pc:docMk/>
            <pc:sldMk cId="3102934450" sldId="262"/>
            <ac:spMk id="8" creationId="{8C28EF35-D1E5-7145-C966-562A3E7AEA51}"/>
          </ac:spMkLst>
        </pc:spChg>
      </pc:sldChg>
      <pc:sldChg chg="del">
        <pc:chgData name="Wang, Wei W" userId="6ab3e5de-75c2-4eb0-b905-47abbf228ff6" providerId="ADAL" clId="{83C098BC-DBD0-42D6-9DD0-574D57D8A30A}" dt="2024-03-25T03:59:03.285" v="63" actId="47"/>
        <pc:sldMkLst>
          <pc:docMk/>
          <pc:sldMk cId="2298813789" sldId="406"/>
        </pc:sldMkLst>
      </pc:sldChg>
      <pc:sldChg chg="modSp del mod modAnim">
        <pc:chgData name="Wang, Wei W" userId="6ab3e5de-75c2-4eb0-b905-47abbf228ff6" providerId="ADAL" clId="{83C098BC-DBD0-42D6-9DD0-574D57D8A30A}" dt="2024-03-25T04:01:50.173" v="72" actId="47"/>
        <pc:sldMkLst>
          <pc:docMk/>
          <pc:sldMk cId="1922069324" sldId="407"/>
        </pc:sldMkLst>
        <pc:spChg chg="mod">
          <ac:chgData name="Wang, Wei W" userId="6ab3e5de-75c2-4eb0-b905-47abbf228ff6" providerId="ADAL" clId="{83C098BC-DBD0-42D6-9DD0-574D57D8A30A}" dt="2024-03-22T03:40:32.207" v="58" actId="1076"/>
          <ac:spMkLst>
            <pc:docMk/>
            <pc:sldMk cId="1922069324" sldId="407"/>
            <ac:spMk id="69" creationId="{EE4D5B3E-FE7B-0E93-BDFD-665091882CD4}"/>
          </ac:spMkLst>
        </pc:spChg>
        <pc:spChg chg="mod">
          <ac:chgData name="Wang, Wei W" userId="6ab3e5de-75c2-4eb0-b905-47abbf228ff6" providerId="ADAL" clId="{83C098BC-DBD0-42D6-9DD0-574D57D8A30A}" dt="2024-03-22T03:24:43.081" v="11" actId="20577"/>
          <ac:spMkLst>
            <pc:docMk/>
            <pc:sldMk cId="1922069324" sldId="407"/>
            <ac:spMk id="108" creationId="{80E0F587-8AD1-FEC1-CF5E-6A72AB041029}"/>
          </ac:spMkLst>
        </pc:spChg>
      </pc:sldChg>
      <pc:sldChg chg="del">
        <pc:chgData name="Wang, Wei W" userId="6ab3e5de-75c2-4eb0-b905-47abbf228ff6" providerId="ADAL" clId="{83C098BC-DBD0-42D6-9DD0-574D57D8A30A}" dt="2024-03-25T04:06:50" v="76" actId="47"/>
        <pc:sldMkLst>
          <pc:docMk/>
          <pc:sldMk cId="1375376117" sldId="408"/>
        </pc:sldMkLst>
      </pc:sldChg>
      <pc:sldChg chg="modSp del mod">
        <pc:chgData name="Wang, Wei W" userId="6ab3e5de-75c2-4eb0-b905-47abbf228ff6" providerId="ADAL" clId="{83C098BC-DBD0-42D6-9DD0-574D57D8A30A}" dt="2024-03-25T04:24:12.469" v="206" actId="47"/>
        <pc:sldMkLst>
          <pc:docMk/>
          <pc:sldMk cId="2700780654" sldId="409"/>
        </pc:sldMkLst>
        <pc:spChg chg="mod">
          <ac:chgData name="Wang, Wei W" userId="6ab3e5de-75c2-4eb0-b905-47abbf228ff6" providerId="ADAL" clId="{83C098BC-DBD0-42D6-9DD0-574D57D8A30A}" dt="2024-03-22T03:39:07.073" v="57" actId="20577"/>
          <ac:spMkLst>
            <pc:docMk/>
            <pc:sldMk cId="2700780654" sldId="409"/>
            <ac:spMk id="3" creationId="{6A5C0C78-8308-FEEF-F406-B2B6394674FA}"/>
          </ac:spMkLst>
        </pc:spChg>
      </pc:sldChg>
      <pc:sldChg chg="modSp add mod">
        <pc:chgData name="Wang, Wei W" userId="6ab3e5de-75c2-4eb0-b905-47abbf228ff6" providerId="ADAL" clId="{83C098BC-DBD0-42D6-9DD0-574D57D8A30A}" dt="2024-03-25T12:05:11.409" v="365" actId="20577"/>
        <pc:sldMkLst>
          <pc:docMk/>
          <pc:sldMk cId="953328083" sldId="410"/>
        </pc:sldMkLst>
        <pc:spChg chg="mod">
          <ac:chgData name="Wang, Wei W" userId="6ab3e5de-75c2-4eb0-b905-47abbf228ff6" providerId="ADAL" clId="{83C098BC-DBD0-42D6-9DD0-574D57D8A30A}" dt="2024-03-25T05:51:56.095" v="275" actId="6549"/>
          <ac:spMkLst>
            <pc:docMk/>
            <pc:sldMk cId="953328083" sldId="410"/>
            <ac:spMk id="2" creationId="{462FEF71-9E66-920D-BE0A-FD6977BDB458}"/>
          </ac:spMkLst>
        </pc:spChg>
        <pc:spChg chg="mod">
          <ac:chgData name="Wang, Wei W" userId="6ab3e5de-75c2-4eb0-b905-47abbf228ff6" providerId="ADAL" clId="{83C098BC-DBD0-42D6-9DD0-574D57D8A30A}" dt="2024-03-25T12:05:11.409" v="365" actId="20577"/>
          <ac:spMkLst>
            <pc:docMk/>
            <pc:sldMk cId="953328083" sldId="410"/>
            <ac:spMk id="3" creationId="{189DC98F-2820-0DFD-27ED-6C534A5A1C52}"/>
          </ac:spMkLst>
        </pc:spChg>
        <pc:spChg chg="mod">
          <ac:chgData name="Wang, Wei W" userId="6ab3e5de-75c2-4eb0-b905-47abbf228ff6" providerId="ADAL" clId="{83C098BC-DBD0-42D6-9DD0-574D57D8A30A}" dt="2024-03-25T04:17:31.359" v="128" actId="1076"/>
          <ac:spMkLst>
            <pc:docMk/>
            <pc:sldMk cId="953328083" sldId="410"/>
            <ac:spMk id="4" creationId="{E0BB17B6-A02B-E7F2-F309-C7291C3426EC}"/>
          </ac:spMkLst>
        </pc:spChg>
        <pc:spChg chg="mod">
          <ac:chgData name="Wang, Wei W" userId="6ab3e5de-75c2-4eb0-b905-47abbf228ff6" providerId="ADAL" clId="{83C098BC-DBD0-42D6-9DD0-574D57D8A30A}" dt="2024-03-25T04:17:37.559" v="129" actId="1076"/>
          <ac:spMkLst>
            <pc:docMk/>
            <pc:sldMk cId="953328083" sldId="410"/>
            <ac:spMk id="5" creationId="{D438AA0E-5CFE-2A95-9DBA-9C9E8F320430}"/>
          </ac:spMkLst>
        </pc:spChg>
        <pc:spChg chg="mod">
          <ac:chgData name="Wang, Wei W" userId="6ab3e5de-75c2-4eb0-b905-47abbf228ff6" providerId="ADAL" clId="{83C098BC-DBD0-42D6-9DD0-574D57D8A30A}" dt="2024-03-25T04:17:42.915" v="130" actId="1076"/>
          <ac:spMkLst>
            <pc:docMk/>
            <pc:sldMk cId="953328083" sldId="410"/>
            <ac:spMk id="7" creationId="{1154FDE8-4F52-74B5-30BE-20CF28C2C742}"/>
          </ac:spMkLst>
        </pc:spChg>
      </pc:sldChg>
      <pc:sldChg chg="modSp add mod modAnim">
        <pc:chgData name="Wang, Wei W" userId="6ab3e5de-75c2-4eb0-b905-47abbf228ff6" providerId="ADAL" clId="{83C098BC-DBD0-42D6-9DD0-574D57D8A30A}" dt="2024-03-25T06:16:29.644" v="283"/>
        <pc:sldMkLst>
          <pc:docMk/>
          <pc:sldMk cId="1361917307" sldId="411"/>
        </pc:sldMkLst>
        <pc:spChg chg="mod">
          <ac:chgData name="Wang, Wei W" userId="6ab3e5de-75c2-4eb0-b905-47abbf228ff6" providerId="ADAL" clId="{83C098BC-DBD0-42D6-9DD0-574D57D8A30A}" dt="2024-03-25T04:25:07.241" v="221" actId="1076"/>
          <ac:spMkLst>
            <pc:docMk/>
            <pc:sldMk cId="1361917307" sldId="411"/>
            <ac:spMk id="2" creationId="{EBA45179-CD3D-B6F6-0A45-A09F4A181D25}"/>
          </ac:spMkLst>
        </pc:spChg>
        <pc:spChg chg="mod">
          <ac:chgData name="Wang, Wei W" userId="6ab3e5de-75c2-4eb0-b905-47abbf228ff6" providerId="ADAL" clId="{83C098BC-DBD0-42D6-9DD0-574D57D8A30A}" dt="2024-03-25T04:02:15.157" v="74" actId="207"/>
          <ac:spMkLst>
            <pc:docMk/>
            <pc:sldMk cId="1361917307" sldId="411"/>
            <ac:spMk id="77" creationId="{5B417459-4B42-B4BC-4413-369169E7EAC9}"/>
          </ac:spMkLst>
        </pc:spChg>
        <pc:spChg chg="mod">
          <ac:chgData name="Wang, Wei W" userId="6ab3e5de-75c2-4eb0-b905-47abbf228ff6" providerId="ADAL" clId="{83C098BC-DBD0-42D6-9DD0-574D57D8A30A}" dt="2024-03-25T04:02:10.314" v="73" actId="207"/>
          <ac:spMkLst>
            <pc:docMk/>
            <pc:sldMk cId="1361917307" sldId="411"/>
            <ac:spMk id="88" creationId="{AAD16C63-3E36-4FA5-5CC8-BA5681686A48}"/>
          </ac:spMkLst>
        </pc:spChg>
        <pc:spChg chg="mod">
          <ac:chgData name="Wang, Wei W" userId="6ab3e5de-75c2-4eb0-b905-47abbf228ff6" providerId="ADAL" clId="{83C098BC-DBD0-42D6-9DD0-574D57D8A30A}" dt="2024-03-25T04:25:03.803" v="220" actId="1076"/>
          <ac:spMkLst>
            <pc:docMk/>
            <pc:sldMk cId="1361917307" sldId="411"/>
            <ac:spMk id="105" creationId="{0133F010-044E-AC4B-7CF4-0710560473B5}"/>
          </ac:spMkLst>
        </pc:spChg>
        <pc:spChg chg="mod">
          <ac:chgData name="Wang, Wei W" userId="6ab3e5de-75c2-4eb0-b905-47abbf228ff6" providerId="ADAL" clId="{83C098BC-DBD0-42D6-9DD0-574D57D8A30A}" dt="2024-03-25T04:24:51.410" v="217" actId="1076"/>
          <ac:spMkLst>
            <pc:docMk/>
            <pc:sldMk cId="1361917307" sldId="411"/>
            <ac:spMk id="106" creationId="{866FD5DF-59C5-4A6C-3CE9-A49828FE6C5A}"/>
          </ac:spMkLst>
        </pc:spChg>
        <pc:spChg chg="mod">
          <ac:chgData name="Wang, Wei W" userId="6ab3e5de-75c2-4eb0-b905-47abbf228ff6" providerId="ADAL" clId="{83C098BC-DBD0-42D6-9DD0-574D57D8A30A}" dt="2024-03-25T04:24:59.479" v="219" actId="1076"/>
          <ac:spMkLst>
            <pc:docMk/>
            <pc:sldMk cId="1361917307" sldId="411"/>
            <ac:spMk id="107" creationId="{0CD5E795-4C1B-F494-6799-A7BA8DE84579}"/>
          </ac:spMkLst>
        </pc:spChg>
        <pc:spChg chg="mod">
          <ac:chgData name="Wang, Wei W" userId="6ab3e5de-75c2-4eb0-b905-47abbf228ff6" providerId="ADAL" clId="{83C098BC-DBD0-42D6-9DD0-574D57D8A30A}" dt="2024-03-25T04:24:54.939" v="218" actId="1076"/>
          <ac:spMkLst>
            <pc:docMk/>
            <pc:sldMk cId="1361917307" sldId="411"/>
            <ac:spMk id="108" creationId="{80E0F587-8AD1-FEC1-CF5E-6A72AB041029}"/>
          </ac:spMkLst>
        </pc:spChg>
      </pc:sldChg>
      <pc:sldChg chg="modSp add mod">
        <pc:chgData name="Wang, Wei W" userId="6ab3e5de-75c2-4eb0-b905-47abbf228ff6" providerId="ADAL" clId="{83C098BC-DBD0-42D6-9DD0-574D57D8A30A}" dt="2024-03-25T06:44:26.802" v="325" actId="20577"/>
        <pc:sldMkLst>
          <pc:docMk/>
          <pc:sldMk cId="2193997981" sldId="412"/>
        </pc:sldMkLst>
        <pc:spChg chg="mod">
          <ac:chgData name="Wang, Wei W" userId="6ab3e5de-75c2-4eb0-b905-47abbf228ff6" providerId="ADAL" clId="{83C098BC-DBD0-42D6-9DD0-574D57D8A30A}" dt="2024-03-25T04:18:51.695" v="136" actId="1076"/>
          <ac:spMkLst>
            <pc:docMk/>
            <pc:sldMk cId="2193997981" sldId="412"/>
            <ac:spMk id="2" creationId="{925A0F23-D86C-87DD-6D19-7C3364F555BB}"/>
          </ac:spMkLst>
        </pc:spChg>
        <pc:spChg chg="mod">
          <ac:chgData name="Wang, Wei W" userId="6ab3e5de-75c2-4eb0-b905-47abbf228ff6" providerId="ADAL" clId="{83C098BC-DBD0-42D6-9DD0-574D57D8A30A}" dt="2024-03-25T06:44:26.802" v="325" actId="20577"/>
          <ac:spMkLst>
            <pc:docMk/>
            <pc:sldMk cId="2193997981" sldId="412"/>
            <ac:spMk id="3" creationId="{B5882C14-FC38-6039-A31F-D70F8C31BB27}"/>
          </ac:spMkLst>
        </pc:spChg>
      </pc:sldChg>
      <pc:sldChg chg="modSp add mod">
        <pc:chgData name="Wang, Wei W" userId="6ab3e5de-75c2-4eb0-b905-47abbf228ff6" providerId="ADAL" clId="{83C098BC-DBD0-42D6-9DD0-574D57D8A30A}" dt="2024-04-01T05:16:45.067" v="792" actId="20577"/>
        <pc:sldMkLst>
          <pc:docMk/>
          <pc:sldMk cId="1047774296" sldId="413"/>
        </pc:sldMkLst>
        <pc:spChg chg="mod">
          <ac:chgData name="Wang, Wei W" userId="6ab3e5de-75c2-4eb0-b905-47abbf228ff6" providerId="ADAL" clId="{83C098BC-DBD0-42D6-9DD0-574D57D8A30A}" dt="2024-03-25T04:24:25.498" v="212" actId="20577"/>
          <ac:spMkLst>
            <pc:docMk/>
            <pc:sldMk cId="1047774296" sldId="413"/>
            <ac:spMk id="2" creationId="{245DC9D1-80E9-8E79-D027-135F54D6CF95}"/>
          </ac:spMkLst>
        </pc:spChg>
        <pc:spChg chg="mod">
          <ac:chgData name="Wang, Wei W" userId="6ab3e5de-75c2-4eb0-b905-47abbf228ff6" providerId="ADAL" clId="{83C098BC-DBD0-42D6-9DD0-574D57D8A30A}" dt="2024-04-01T05:16:45.067" v="792" actId="20577"/>
          <ac:spMkLst>
            <pc:docMk/>
            <pc:sldMk cId="1047774296" sldId="413"/>
            <ac:spMk id="3" creationId="{6A5C0C78-8308-FEEF-F406-B2B6394674FA}"/>
          </ac:spMkLst>
        </pc:spChg>
      </pc:sldChg>
      <pc:sldChg chg="addSp delSp modSp add del mod">
        <pc:chgData name="Wang, Wei W" userId="6ab3e5de-75c2-4eb0-b905-47abbf228ff6" providerId="ADAL" clId="{83C098BC-DBD0-42D6-9DD0-574D57D8A30A}" dt="2024-03-29T01:26:16.629" v="394" actId="47"/>
        <pc:sldMkLst>
          <pc:docMk/>
          <pc:sldMk cId="428768299" sldId="414"/>
        </pc:sldMkLst>
        <pc:spChg chg="mod">
          <ac:chgData name="Wang, Wei W" userId="6ab3e5de-75c2-4eb0-b905-47abbf228ff6" providerId="ADAL" clId="{83C098BC-DBD0-42D6-9DD0-574D57D8A30A}" dt="2024-03-25T06:24:50.228" v="323" actId="20577"/>
          <ac:spMkLst>
            <pc:docMk/>
            <pc:sldMk cId="428768299" sldId="414"/>
            <ac:spMk id="2" creationId="{BD3B7FDA-97CC-96BC-6F10-D66E615250E9}"/>
          </ac:spMkLst>
        </pc:spChg>
        <pc:spChg chg="del mod">
          <ac:chgData name="Wang, Wei W" userId="6ab3e5de-75c2-4eb0-b905-47abbf228ff6" providerId="ADAL" clId="{83C098BC-DBD0-42D6-9DD0-574D57D8A30A}" dt="2024-03-25T06:44:37.050" v="326" actId="478"/>
          <ac:spMkLst>
            <pc:docMk/>
            <pc:sldMk cId="428768299" sldId="414"/>
            <ac:spMk id="3" creationId="{E0D00680-C27A-1567-0821-13510B883F5D}"/>
          </ac:spMkLst>
        </pc:spChg>
        <pc:spChg chg="add mod">
          <ac:chgData name="Wang, Wei W" userId="6ab3e5de-75c2-4eb0-b905-47abbf228ff6" providerId="ADAL" clId="{83C098BC-DBD0-42D6-9DD0-574D57D8A30A}" dt="2024-03-25T06:45:02.275" v="352" actId="20577"/>
          <ac:spMkLst>
            <pc:docMk/>
            <pc:sldMk cId="428768299" sldId="414"/>
            <ac:spMk id="4" creationId="{BFB88517-BA73-C88B-826F-C589873426B5}"/>
          </ac:spMkLst>
        </pc:spChg>
      </pc:sldChg>
      <pc:sldChg chg="add del ord">
        <pc:chgData name="Wang, Wei W" userId="6ab3e5de-75c2-4eb0-b905-47abbf228ff6" providerId="ADAL" clId="{83C098BC-DBD0-42D6-9DD0-574D57D8A30A}" dt="2024-03-25T12:07:22.004" v="374"/>
        <pc:sldMkLst>
          <pc:docMk/>
          <pc:sldMk cId="3895026564" sldId="41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A553E8-0470-1349-956C-3CB1869458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67CBD2-00E1-E94C-B4F0-37C39C209D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B726A-C477-6444-83BF-F1538D69AD1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C31E5-3BC8-F849-AC60-6FCBD80D55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1290B-DD02-C147-B1CC-37C02F331D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CDB93-7126-8142-8B95-E87AEC48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2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6" name="Shape 10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1pPr>
    <a:lvl2pPr indent="1143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2pPr>
    <a:lvl3pPr indent="2286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3pPr>
    <a:lvl4pPr indent="3429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4pPr>
    <a:lvl5pPr indent="4572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5pPr>
    <a:lvl6pPr indent="5715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6pPr>
    <a:lvl7pPr indent="6858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7pPr>
    <a:lvl8pPr indent="8001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8pPr>
    <a:lvl9pPr indent="9144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8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968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r>
              <a:rPr lang="en-US" altLang="zh-CN"/>
              <a:t>Click icon to add picture</a:t>
            </a:r>
            <a:endParaRPr lang="en-US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787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r>
              <a:rPr lang="en-US" altLang="zh-CN"/>
              <a:t>Click icon to add picture</a:t>
            </a:r>
            <a:endParaRPr lang="en-US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49856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16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B9FFF72B-62D2-4E22-9A98-EF3F6229F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BD06FF7-C66A-4B8C-9693-1423A8337983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65997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06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D76E8-466A-4C06-9261-BDE1AA914749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1111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864FA-3818-4931-B452-798F1E7F5A67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13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7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8740F-FED9-4D14-9DF3-3BA84ADF820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40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1659E3-0873-4033-A7E2-31DB4A07B08A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631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1E74A4-2107-4448-BA31-9630404A452B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800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500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4966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22" name="Image" descr="Image">
            <a:extLst>
              <a:ext uri="{FF2B5EF4-FFF2-40B4-BE49-F238E27FC236}">
                <a16:creationId xmlns:a16="http://schemas.microsoft.com/office/drawing/2014/main" id="{E5997704-33EA-4D7D-8B55-E46DD221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C3544D4-6B59-4B11-BC0E-2FD48F69364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72139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2F70C4FC-7A21-4AFA-8998-5EAB2E19C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D716FF7-59F9-414F-85CD-8E23360D2B4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2754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680995965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51118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A778AB-F6EC-4101-87E6-DECF7944E66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E1F1A6-2FDF-4676-B713-F9746DD3A82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40376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E60B70-5DF3-4398-B558-301661292DF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316376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0831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</a:t>
            </a:r>
            <a:endParaRPr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7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55479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5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99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91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3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r>
              <a:rPr lang="en-US" altLang="zh-CN"/>
              <a:t>Click icon to add picture</a:t>
            </a:r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r>
              <a:rPr lang="en-US" altLang="zh-CN"/>
              <a:t>Click icon to add picture</a:t>
            </a:r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051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n-US" dirty="0"/>
              <a:t>Body copy Intel clear light 28 point</a:t>
            </a:r>
          </a:p>
          <a:p>
            <a:pPr lvl="1"/>
            <a:r>
              <a:rPr lang="en-US" dirty="0"/>
              <a:t>Sub Bullet one 24 point</a:t>
            </a:r>
          </a:p>
          <a:p>
            <a:pPr lvl="2"/>
            <a:r>
              <a:rPr lang="en-US" dirty="0"/>
              <a:t>Sub Bullet two 20 point</a:t>
            </a:r>
          </a:p>
          <a:p>
            <a:pPr lvl="3"/>
            <a:r>
              <a:rPr lang="en-US" dirty="0"/>
              <a:t>Sub Bullet three 18 point</a:t>
            </a:r>
          </a:p>
          <a:p>
            <a:pPr lvl="4"/>
            <a:r>
              <a:rPr lang="en-US" dirty="0"/>
              <a:t>Sub Bullet four 16 point</a:t>
            </a:r>
            <a:br>
              <a:rPr lang="en-US" dirty="0"/>
            </a:br>
            <a:endParaRPr lang="en-US" dirty="0"/>
          </a:p>
          <a:p>
            <a:pPr lvl="2"/>
            <a:endParaRPr dirty="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dirty="0"/>
              <a:t>40pt Intel Clear Light Text Goes Here</a:t>
            </a:r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67" r:id="rId2"/>
    <p:sldLayoutId id="2147483766" r:id="rId3"/>
    <p:sldLayoutId id="2147483756" r:id="rId4"/>
    <p:sldLayoutId id="2147483759" r:id="rId5"/>
    <p:sldLayoutId id="2147483755" r:id="rId6"/>
    <p:sldLayoutId id="2147483722" r:id="rId7"/>
    <p:sldLayoutId id="2147483778" r:id="rId8"/>
    <p:sldLayoutId id="2147483724" r:id="rId9"/>
    <p:sldLayoutId id="2147483751" r:id="rId10"/>
    <p:sldLayoutId id="2147483730" r:id="rId11"/>
    <p:sldLayoutId id="2147483754" r:id="rId12"/>
    <p:sldLayoutId id="2147483761" r:id="rId13"/>
    <p:sldLayoutId id="2147483749" r:id="rId14"/>
    <p:sldLayoutId id="2147483746" r:id="rId15"/>
    <p:sldLayoutId id="2147483747" r:id="rId16"/>
    <p:sldLayoutId id="2147483769" r:id="rId17"/>
    <p:sldLayoutId id="2147483768" r:id="rId18"/>
    <p:sldLayoutId id="2147483723" r:id="rId19"/>
    <p:sldLayoutId id="2147483770" r:id="rId20"/>
    <p:sldLayoutId id="2147483771" r:id="rId21"/>
    <p:sldLayoutId id="2147483772" r:id="rId22"/>
    <p:sldLayoutId id="2147483745" r:id="rId23"/>
    <p:sldLayoutId id="2147483780" r:id="rId24"/>
    <p:sldLayoutId id="2147483744" r:id="rId25"/>
    <p:sldLayoutId id="2147483750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pc.events/event/17/contributions/1532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A6ED08-422D-4B51-9045-8E7D534C0A85}"/>
              </a:ext>
            </a:extLst>
          </p:cNvPr>
          <p:cNvSpPr txBox="1"/>
          <p:nvPr/>
        </p:nvSpPr>
        <p:spPr>
          <a:xfrm>
            <a:off x="1049306" y="1168072"/>
            <a:ext cx="10093387" cy="149887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</a:rPr>
              <a:t>KVM </a:t>
            </a:r>
            <a:r>
              <a:rPr lang="en-US" sz="5400" dirty="0" err="1">
                <a:solidFill>
                  <a:srgbClr val="FFC000"/>
                </a:solidFill>
              </a:rPr>
              <a:t>uAPIs</a:t>
            </a:r>
            <a:r>
              <a:rPr lang="en-US" sz="5400" dirty="0">
                <a:solidFill>
                  <a:srgbClr val="FFC000"/>
                </a:solidFill>
              </a:rPr>
              <a:t> for TDX and SNP Live Migration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83987C-404A-0737-6A92-DE0950F93ED6}"/>
              </a:ext>
            </a:extLst>
          </p:cNvPr>
          <p:cNvSpPr txBox="1"/>
          <p:nvPr/>
        </p:nvSpPr>
        <p:spPr>
          <a:xfrm>
            <a:off x="9684727" y="6329548"/>
            <a:ext cx="2507273" cy="3337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29</a:t>
            </a:r>
            <a:r>
              <a:rPr lang="en-US" baseline="30000" dirty="0">
                <a:solidFill>
                  <a:srgbClr val="FFC000"/>
                </a:solidFill>
              </a:rPr>
              <a:t>th </a:t>
            </a:r>
            <a:r>
              <a:rPr lang="en-US" dirty="0">
                <a:solidFill>
                  <a:srgbClr val="FFC000"/>
                </a:solidFill>
              </a:rPr>
              <a:t>March,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3ECB40-0D68-8CE4-7589-9042CBF014B7}"/>
              </a:ext>
            </a:extLst>
          </p:cNvPr>
          <p:cNvSpPr txBox="1"/>
          <p:nvPr/>
        </p:nvSpPr>
        <p:spPr>
          <a:xfrm>
            <a:off x="1702411" y="4921668"/>
            <a:ext cx="6095266" cy="4260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Wei Wang &lt;wei.w.wang@intel.com&gt;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3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EF71-9E66-920D-BE0A-FD6977BDB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5" y="305343"/>
            <a:ext cx="11010816" cy="531485"/>
          </a:xfrm>
        </p:spPr>
        <p:txBody>
          <a:bodyPr/>
          <a:lstStyle/>
          <a:p>
            <a:pPr defTabSz="609585" rtl="0">
              <a:lnSpc>
                <a:spcPct val="100000"/>
              </a:lnSpc>
              <a:spcBef>
                <a:spcPct val="0"/>
              </a:spcBef>
            </a:pP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General </a:t>
            </a:r>
            <a:r>
              <a:rPr lang="en-US" sz="3200" kern="1200" dirty="0" err="1">
                <a:solidFill>
                  <a:schemeClr val="tx2"/>
                </a:solidFill>
                <a:latin typeface="Intel Clear"/>
                <a:cs typeface="Intel Clear"/>
              </a:rPr>
              <a:t>uAPI</a:t>
            </a: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DC98F-2820-0DFD-27ED-6C534A5A1C5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37995" y="1143000"/>
            <a:ext cx="8744080" cy="4933951"/>
          </a:xfrm>
        </p:spPr>
        <p:txBody>
          <a:bodyPr>
            <a:normAutofit/>
          </a:bodyPr>
          <a:lstStyle/>
          <a:p>
            <a:pPr marL="285750" lvl="1" indent="-285750" defTabSz="2438338" rtl="0" hangingPunc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  <a:sym typeface="Helvetica Neue"/>
              </a:rPr>
              <a:t>Migration preparation/authentication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Attestation: report generated by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dest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and validated by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src</a:t>
            </a:r>
            <a:endParaRPr lang="en-US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Session/Transport key: negotiated between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src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dest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through TLS protocol</a:t>
            </a:r>
          </a:p>
          <a:p>
            <a:pPr lvl="4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Invisible to host</a:t>
            </a:r>
          </a:p>
          <a:p>
            <a:pPr marL="285750" lvl="1" indent="-285750" defTabSz="2438338" rtl="0" hangingPunct="0">
              <a:lnSpc>
                <a:spcPct val="110000"/>
              </a:lnSpc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Migration of memory pages</a:t>
            </a:r>
          </a:p>
          <a:p>
            <a:pPr lvl="2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Shared pages: transferred in traditional manner</a:t>
            </a:r>
          </a:p>
          <a:p>
            <a:pPr lvl="2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Private pages: encrypted content via transport key, plus meta data</a:t>
            </a:r>
          </a:p>
          <a:p>
            <a:pPr lvl="4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Encryption/decryption done by firmware</a:t>
            </a:r>
          </a:p>
          <a:p>
            <a:pPr marL="285750" lvl="1" indent="-285750" defTabSz="2438338" rtl="0" hangingPunct="0">
              <a:lnSpc>
                <a:spcPct val="110000"/>
              </a:lnSpc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Migration of vCPU states</a:t>
            </a:r>
          </a:p>
          <a:p>
            <a:pPr lvl="2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Shared vCPU state: transferred in traditional manner</a:t>
            </a:r>
          </a:p>
          <a:p>
            <a:pPr lvl="2"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Private vCPU state: encrypted via transport key, plus meta data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0BB17B6-A02B-E7F2-F309-C7291C3426EC}"/>
              </a:ext>
            </a:extLst>
          </p:cNvPr>
          <p:cNvSpPr/>
          <p:nvPr/>
        </p:nvSpPr>
        <p:spPr>
          <a:xfrm>
            <a:off x="9124950" y="1334272"/>
            <a:ext cx="190500" cy="1171576"/>
          </a:xfrm>
          <a:prstGeom prst="rightBrac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D438AA0E-5CFE-2A95-9DBA-9C9E8F320430}"/>
              </a:ext>
            </a:extLst>
          </p:cNvPr>
          <p:cNvSpPr/>
          <p:nvPr/>
        </p:nvSpPr>
        <p:spPr>
          <a:xfrm>
            <a:off x="9124950" y="2966319"/>
            <a:ext cx="190500" cy="2928939"/>
          </a:xfrm>
          <a:prstGeom prst="rightBrac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A78D7-1EBC-CABB-ED27-97E439C7C354}"/>
              </a:ext>
            </a:extLst>
          </p:cNvPr>
          <p:cNvSpPr txBox="1"/>
          <p:nvPr/>
        </p:nvSpPr>
        <p:spPr>
          <a:xfrm>
            <a:off x="9458325" y="1577815"/>
            <a:ext cx="1838325" cy="4924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1600" dirty="0">
                <a:solidFill>
                  <a:srgbClr val="FF0000"/>
                </a:solidFill>
              </a:rPr>
              <a:t>Quite different between TDX/SNP</a:t>
            </a:r>
            <a:endParaRPr kumimoji="0" lang="zh-CN" altLang="en-US" sz="16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54FDE8-4F52-74B5-30BE-20CF28C2C742}"/>
              </a:ext>
            </a:extLst>
          </p:cNvPr>
          <p:cNvSpPr txBox="1"/>
          <p:nvPr/>
        </p:nvSpPr>
        <p:spPr>
          <a:xfrm>
            <a:off x="9515475" y="4307677"/>
            <a:ext cx="1838325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Common semantics</a:t>
            </a:r>
            <a:endParaRPr kumimoji="0" lang="zh-CN" altLang="en-US" sz="16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5332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35B44-FDAF-0AC2-404B-D5D11EA1C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5179-CD3D-B6F6-0A45-A09F4A18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42" y="135861"/>
            <a:ext cx="11010816" cy="626357"/>
          </a:xfrm>
        </p:spPr>
        <p:txBody>
          <a:bodyPr/>
          <a:lstStyle/>
          <a:p>
            <a:pPr defTabSz="609585" rtl="0">
              <a:lnSpc>
                <a:spcPct val="100000"/>
              </a:lnSpc>
              <a:spcBef>
                <a:spcPct val="0"/>
              </a:spcBef>
            </a:pP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Preparation: Out-of-Band vs. In-Band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92F55F-9173-F07B-0F74-AA3B5A117808}"/>
              </a:ext>
            </a:extLst>
          </p:cNvPr>
          <p:cNvGrpSpPr/>
          <p:nvPr/>
        </p:nvGrpSpPr>
        <p:grpSpPr>
          <a:xfrm>
            <a:off x="4539427" y="3810884"/>
            <a:ext cx="7022417" cy="2556529"/>
            <a:chOff x="4401730" y="985388"/>
            <a:chExt cx="7022417" cy="2556529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4E1C309-7FA5-B266-D10D-E2ABB279D7D9}"/>
                </a:ext>
              </a:extLst>
            </p:cNvPr>
            <p:cNvSpPr/>
            <p:nvPr/>
          </p:nvSpPr>
          <p:spPr>
            <a:xfrm>
              <a:off x="4401730" y="985388"/>
              <a:ext cx="3129477" cy="1355497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AA8D47B-E00D-BF1F-3D1A-201419063E53}"/>
                </a:ext>
              </a:extLst>
            </p:cNvPr>
            <p:cNvSpPr/>
            <p:nvPr/>
          </p:nvSpPr>
          <p:spPr>
            <a:xfrm>
              <a:off x="4401730" y="2891693"/>
              <a:ext cx="3129477" cy="650224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E0DD75-CD70-4BBE-BB14-2A3EA6D38D5A}"/>
                </a:ext>
              </a:extLst>
            </p:cNvPr>
            <p:cNvSpPr txBox="1"/>
            <p:nvPr/>
          </p:nvSpPr>
          <p:spPr>
            <a:xfrm>
              <a:off x="4663348" y="1035974"/>
              <a:ext cx="2691156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QEMU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C6178CE-324D-AE32-787D-ABF9029CA9AE}"/>
                </a:ext>
              </a:extLst>
            </p:cNvPr>
            <p:cNvSpPr/>
            <p:nvPr/>
          </p:nvSpPr>
          <p:spPr>
            <a:xfrm>
              <a:off x="5994460" y="1584900"/>
              <a:ext cx="1408303" cy="492306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2E721DD-92A7-D66B-99CB-EA7E414EEBF8}"/>
                </a:ext>
              </a:extLst>
            </p:cNvPr>
            <p:cNvSpPr txBox="1"/>
            <p:nvPr/>
          </p:nvSpPr>
          <p:spPr>
            <a:xfrm>
              <a:off x="6012877" y="1759574"/>
              <a:ext cx="1352273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Migration thread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3B8267D-3D7E-2446-8E61-8D0B46C167B4}"/>
                </a:ext>
              </a:extLst>
            </p:cNvPr>
            <p:cNvSpPr txBox="1"/>
            <p:nvPr/>
          </p:nvSpPr>
          <p:spPr>
            <a:xfrm>
              <a:off x="5471676" y="3134428"/>
              <a:ext cx="831529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KVM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1CAB093-D203-900B-0ACD-36DE24D3EA65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 flipH="1">
              <a:off x="6698611" y="2077206"/>
              <a:ext cx="1" cy="96099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non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57A91AC9-CADA-DA3B-735C-B6F2FE09CC66}"/>
                </a:ext>
              </a:extLst>
            </p:cNvPr>
            <p:cNvSpPr/>
            <p:nvPr/>
          </p:nvSpPr>
          <p:spPr>
            <a:xfrm>
              <a:off x="4481463" y="1273378"/>
              <a:ext cx="1457795" cy="1008136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5690AAD-D3EB-5E78-01B9-C15D516FE0F0}"/>
                </a:ext>
              </a:extLst>
            </p:cNvPr>
            <p:cNvSpPr/>
            <p:nvPr/>
          </p:nvSpPr>
          <p:spPr>
            <a:xfrm>
              <a:off x="4711458" y="1584900"/>
              <a:ext cx="909353" cy="49230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0BF252B-2D5D-50C3-AB9A-FF89EB87DCDC}"/>
                </a:ext>
              </a:extLst>
            </p:cNvPr>
            <p:cNvSpPr txBox="1"/>
            <p:nvPr/>
          </p:nvSpPr>
          <p:spPr>
            <a:xfrm>
              <a:off x="4429646" y="1298511"/>
              <a:ext cx="1457795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Guest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30F621E-38E9-B2DA-8B52-EB31DFDC2E2F}"/>
                </a:ext>
              </a:extLst>
            </p:cNvPr>
            <p:cNvSpPr txBox="1"/>
            <p:nvPr/>
          </p:nvSpPr>
          <p:spPr>
            <a:xfrm>
              <a:off x="4711458" y="1657295"/>
              <a:ext cx="909354" cy="369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SVSM</a:t>
              </a:r>
            </a:p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>
                  <a:solidFill>
                    <a:schemeClr val="tx1"/>
                  </a:solidFill>
                </a:rPr>
                <a:t>(VMPL0)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F83D3C7-EB76-7F53-7491-19C86FA6A931}"/>
                </a:ext>
              </a:extLst>
            </p:cNvPr>
            <p:cNvCxnSpPr>
              <a:cxnSpLocks/>
              <a:endCxn id="19" idx="2"/>
            </p:cNvCxnSpPr>
            <p:nvPr/>
          </p:nvCxnSpPr>
          <p:spPr>
            <a:xfrm flipV="1">
              <a:off x="5166134" y="2077206"/>
              <a:ext cx="1" cy="974445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non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A2DA7070-BBFE-0C07-883D-F0F81251382F}"/>
                </a:ext>
              </a:extLst>
            </p:cNvPr>
            <p:cNvSpPr/>
            <p:nvPr/>
          </p:nvSpPr>
          <p:spPr>
            <a:xfrm>
              <a:off x="8271743" y="999177"/>
              <a:ext cx="3129477" cy="1355497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6E837E8-3E2E-6155-C332-02FA9BBE0790}"/>
                </a:ext>
              </a:extLst>
            </p:cNvPr>
            <p:cNvSpPr txBox="1"/>
            <p:nvPr/>
          </p:nvSpPr>
          <p:spPr>
            <a:xfrm>
              <a:off x="8533361" y="1049763"/>
              <a:ext cx="2691156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QEMU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98F9EC0E-0D4E-B87F-EA71-0C2E1C96362F}"/>
                </a:ext>
              </a:extLst>
            </p:cNvPr>
            <p:cNvSpPr/>
            <p:nvPr/>
          </p:nvSpPr>
          <p:spPr>
            <a:xfrm>
              <a:off x="8424263" y="1584900"/>
              <a:ext cx="1408303" cy="492306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843D1C5-4670-5482-4272-2311F492E8C0}"/>
                </a:ext>
              </a:extLst>
            </p:cNvPr>
            <p:cNvSpPr txBox="1"/>
            <p:nvPr/>
          </p:nvSpPr>
          <p:spPr>
            <a:xfrm>
              <a:off x="8461353" y="1712471"/>
              <a:ext cx="1352273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Migration thread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CE3FC63-43C7-B99F-8B24-EC7E37A4FB64}"/>
                </a:ext>
              </a:extLst>
            </p:cNvPr>
            <p:cNvSpPr/>
            <p:nvPr/>
          </p:nvSpPr>
          <p:spPr>
            <a:xfrm>
              <a:off x="9893525" y="1274405"/>
              <a:ext cx="1457795" cy="1008136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E7AEF8F-5765-7C82-DA8F-4C53740E533A}"/>
                </a:ext>
              </a:extLst>
            </p:cNvPr>
            <p:cNvSpPr/>
            <p:nvPr/>
          </p:nvSpPr>
          <p:spPr>
            <a:xfrm>
              <a:off x="10167745" y="1584900"/>
              <a:ext cx="909353" cy="49230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687006F-F350-7A80-10C1-587E8B949D4E}"/>
                </a:ext>
              </a:extLst>
            </p:cNvPr>
            <p:cNvSpPr txBox="1"/>
            <p:nvPr/>
          </p:nvSpPr>
          <p:spPr>
            <a:xfrm>
              <a:off x="9946285" y="1635075"/>
              <a:ext cx="1352273" cy="369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SVSM</a:t>
              </a:r>
            </a:p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>
                  <a:solidFill>
                    <a:schemeClr val="tx1"/>
                  </a:solidFill>
                </a:rPr>
                <a:t>(VMPL0)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7B830BF-38AE-42B9-B76E-CB72D486EB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4082" y="1847210"/>
              <a:ext cx="1001961" cy="3309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E9C3585-D651-D04D-6DB7-1903D993FB15}"/>
                </a:ext>
              </a:extLst>
            </p:cNvPr>
            <p:cNvSpPr txBox="1"/>
            <p:nvPr/>
          </p:nvSpPr>
          <p:spPr>
            <a:xfrm>
              <a:off x="7158223" y="1611524"/>
              <a:ext cx="1457795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>
                  <a:solidFill>
                    <a:schemeClr val="tx1"/>
                  </a:solidFill>
                </a:rPr>
                <a:t>Network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92ECF36-CE3B-AB7A-A92A-AC5EFBBACC26}"/>
                </a:ext>
              </a:extLst>
            </p:cNvPr>
            <p:cNvSpPr txBox="1"/>
            <p:nvPr/>
          </p:nvSpPr>
          <p:spPr>
            <a:xfrm>
              <a:off x="9859409" y="1308735"/>
              <a:ext cx="1466651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Guest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37702F2-28F0-40E4-23B2-397D89AE6364}"/>
                </a:ext>
              </a:extLst>
            </p:cNvPr>
            <p:cNvSpPr/>
            <p:nvPr/>
          </p:nvSpPr>
          <p:spPr>
            <a:xfrm>
              <a:off x="8294670" y="2891693"/>
              <a:ext cx="3129477" cy="650224"/>
            </a:xfrm>
            <a:prstGeom prst="round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7E445A3-F77D-256A-E50A-90740E5DDF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2422" y="2088182"/>
              <a:ext cx="0" cy="950018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non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262CD41-5A13-48DE-2925-E1C786223035}"/>
                </a:ext>
              </a:extLst>
            </p:cNvPr>
            <p:cNvSpPr txBox="1"/>
            <p:nvPr/>
          </p:nvSpPr>
          <p:spPr>
            <a:xfrm>
              <a:off x="8794530" y="2374337"/>
              <a:ext cx="318446" cy="286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2"/>
                  </a:solidFill>
                </a:rPr>
                <a:t>①</a:t>
              </a:r>
              <a:endParaRPr lang="en-US" sz="14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00D7B34-08D6-7483-282A-D280CCF8173D}"/>
                </a:ext>
              </a:extLst>
            </p:cNvPr>
            <p:cNvSpPr txBox="1"/>
            <p:nvPr/>
          </p:nvSpPr>
          <p:spPr>
            <a:xfrm>
              <a:off x="9530520" y="3134428"/>
              <a:ext cx="831529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t" anchorCtr="0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KVM</a:t>
              </a:r>
              <a:endParaRPr kumimoji="0" lang="zh-CN" altLang="en-US" sz="1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E37D4E2-EDC6-3394-FF06-D3DDD5A493F2}"/>
                </a:ext>
              </a:extLst>
            </p:cNvPr>
            <p:cNvSpPr txBox="1"/>
            <p:nvPr/>
          </p:nvSpPr>
          <p:spPr>
            <a:xfrm>
              <a:off x="6358602" y="2362962"/>
              <a:ext cx="318446" cy="286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2"/>
                  </a:solidFill>
                </a:rPr>
                <a:t>②</a:t>
              </a:r>
              <a:endParaRPr lang="en-US" sz="14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49AA128-18C1-4170-57F1-A317CF2C0D56}"/>
                </a:ext>
              </a:extLst>
            </p:cNvPr>
            <p:cNvSpPr txBox="1"/>
            <p:nvPr/>
          </p:nvSpPr>
          <p:spPr>
            <a:xfrm>
              <a:off x="6677048" y="2605461"/>
              <a:ext cx="318446" cy="286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2"/>
                  </a:solidFill>
                </a:rPr>
                <a:t>③</a:t>
              </a:r>
              <a:endParaRPr lang="en-US" sz="14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52FB8BB-27CB-1381-6A89-499AA3F05F25}"/>
                </a:ext>
              </a:extLst>
            </p:cNvPr>
            <p:cNvSpPr txBox="1"/>
            <p:nvPr/>
          </p:nvSpPr>
          <p:spPr>
            <a:xfrm>
              <a:off x="9128414" y="2633161"/>
              <a:ext cx="318446" cy="286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>
              <a:def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9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>
                <a:defRPr sz="1200">
                  <a:solidFill>
                    <a:schemeClr val="tx2"/>
                  </a:solidFill>
                </a:defRPr>
              </a:lvl1pPr>
            </a:lstStyle>
            <a:p>
              <a:r>
                <a:rPr lang="zh-CN" altLang="en-US" sz="1400" dirty="0"/>
                <a:t>④</a:t>
              </a:r>
              <a:endParaRPr lang="en-US" sz="1400" dirty="0"/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2628372-C776-F1B0-5D6D-22C6EC34B2B4}"/>
                </a:ext>
              </a:extLst>
            </p:cNvPr>
            <p:cNvCxnSpPr>
              <a:cxnSpLocks/>
            </p:cNvCxnSpPr>
            <p:nvPr/>
          </p:nvCxnSpPr>
          <p:spPr>
            <a:xfrm>
              <a:off x="9133140" y="2079885"/>
              <a:ext cx="1034" cy="958315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non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BC2CF0-3432-0912-4131-A46F2A57667E}"/>
              </a:ext>
            </a:extLst>
          </p:cNvPr>
          <p:cNvCxnSpPr>
            <a:cxnSpLocks/>
          </p:cNvCxnSpPr>
          <p:nvPr/>
        </p:nvCxnSpPr>
        <p:spPr>
          <a:xfrm>
            <a:off x="55008" y="3575050"/>
            <a:ext cx="11645590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C2D8662-2B2F-87B5-E555-46F3686EBC56}"/>
              </a:ext>
            </a:extLst>
          </p:cNvPr>
          <p:cNvGrpSpPr/>
          <p:nvPr/>
        </p:nvGrpSpPr>
        <p:grpSpPr>
          <a:xfrm>
            <a:off x="4571660" y="693214"/>
            <a:ext cx="6717606" cy="2712580"/>
            <a:chOff x="4571660" y="693214"/>
            <a:chExt cx="6717606" cy="271258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895ACFF-6492-FCFD-E8D5-6BA5C2DA1EBC}"/>
                </a:ext>
              </a:extLst>
            </p:cNvPr>
            <p:cNvSpPr txBox="1"/>
            <p:nvPr/>
          </p:nvSpPr>
          <p:spPr>
            <a:xfrm>
              <a:off x="7798152" y="1382591"/>
              <a:ext cx="305085" cy="246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tx2"/>
                  </a:solidFill>
                </a:rPr>
                <a:t>③</a:t>
              </a:r>
              <a:endParaRPr lang="en-US" sz="1400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432A39E-0662-7AB4-90B5-551F1F4FCA2E}"/>
                </a:ext>
              </a:extLst>
            </p:cNvPr>
            <p:cNvGrpSpPr/>
            <p:nvPr/>
          </p:nvGrpSpPr>
          <p:grpSpPr>
            <a:xfrm>
              <a:off x="4571660" y="693214"/>
              <a:ext cx="6717606" cy="2712580"/>
              <a:chOff x="4571660" y="693214"/>
              <a:chExt cx="6717606" cy="2712580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B55CAC0D-92D0-3835-B3D2-2C908B00CD86}"/>
                  </a:ext>
                </a:extLst>
              </p:cNvPr>
              <p:cNvGrpSpPr/>
              <p:nvPr/>
            </p:nvGrpSpPr>
            <p:grpSpPr>
              <a:xfrm>
                <a:off x="4571660" y="693214"/>
                <a:ext cx="6717606" cy="2712580"/>
                <a:chOff x="4187936" y="992069"/>
                <a:chExt cx="7526439" cy="3159007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A2B59496-5AD3-4F5C-C550-F4C2E6DFF961}"/>
                    </a:ext>
                  </a:extLst>
                </p:cNvPr>
                <p:cNvSpPr txBox="1"/>
                <p:nvPr/>
              </p:nvSpPr>
              <p:spPr>
                <a:xfrm>
                  <a:off x="9381325" y="1001587"/>
                  <a:ext cx="1457795" cy="21544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0" tIns="0" rIns="0" bIns="0" numCol="1" spcCol="38100" rtlCol="0" anchor="t" anchorCtr="0">
                  <a:spAutoFit/>
                </a:bodyPr>
                <a:lstStyle/>
                <a:p>
                  <a:pPr marL="0" marR="0" indent="0" algn="ctr" defTabSz="2438338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dirty="0">
                      <a:solidFill>
                        <a:schemeClr val="tx1"/>
                      </a:solidFill>
                    </a:rPr>
                    <a:t>Destination</a:t>
                  </a:r>
                  <a:endParaRPr kumimoji="0" lang="zh-CN" altLang="en-US" sz="14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Neue"/>
                  </a:endParaRPr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649D2F54-AD91-7EBB-AC4B-A274AF25099C}"/>
                    </a:ext>
                  </a:extLst>
                </p:cNvPr>
                <p:cNvGrpSpPr/>
                <p:nvPr/>
              </p:nvGrpSpPr>
              <p:grpSpPr>
                <a:xfrm>
                  <a:off x="4187936" y="1678555"/>
                  <a:ext cx="3419037" cy="2472521"/>
                  <a:chOff x="2069935" y="1259618"/>
                  <a:chExt cx="3419037" cy="2472521"/>
                </a:xfrm>
              </p:grpSpPr>
              <p:sp>
                <p:nvSpPr>
                  <p:cNvPr id="81" name="Rectangle: Rounded Corners 80">
                    <a:extLst>
                      <a:ext uri="{FF2B5EF4-FFF2-40B4-BE49-F238E27FC236}">
                        <a16:creationId xmlns:a16="http://schemas.microsoft.com/office/drawing/2014/main" id="{20C47F94-008C-F9ED-F449-ACF76CA4FA44}"/>
                      </a:ext>
                    </a:extLst>
                  </p:cNvPr>
                  <p:cNvSpPr/>
                  <p:nvPr/>
                </p:nvSpPr>
                <p:spPr>
                  <a:xfrm>
                    <a:off x="2069935" y="3319957"/>
                    <a:ext cx="3387823" cy="412182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25400" cap="flat">
                    <a:solidFill>
                      <a:schemeClr val="tx1"/>
                    </a:solidFill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50800" tIns="50800" rIns="50800" bIns="50800" numCol="1" spcCol="38100" rtlCol="0" anchor="ctr">
                    <a:spAutoFit/>
                  </a:bodyPr>
                  <a:lstStyle/>
                  <a:p>
                    <a:pPr marL="0" marR="0" indent="0" algn="ctr" defTabSz="8255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endParaRPr>
                  </a:p>
                </p:txBody>
              </p:sp>
              <p:sp>
                <p:nvSpPr>
                  <p:cNvPr id="82" name="Rectangle: Rounded Corners 81">
                    <a:extLst>
                      <a:ext uri="{FF2B5EF4-FFF2-40B4-BE49-F238E27FC236}">
                        <a16:creationId xmlns:a16="http://schemas.microsoft.com/office/drawing/2014/main" id="{C0FF8BB9-545D-5768-34C0-A2EEB0EBCCFB}"/>
                      </a:ext>
                    </a:extLst>
                  </p:cNvPr>
                  <p:cNvSpPr/>
                  <p:nvPr/>
                </p:nvSpPr>
                <p:spPr>
                  <a:xfrm>
                    <a:off x="2101149" y="2603388"/>
                    <a:ext cx="1717527" cy="412182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25400" cap="flat">
                    <a:solidFill>
                      <a:schemeClr val="tx1"/>
                    </a:solidFill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50800" tIns="50800" rIns="50800" bIns="50800" numCol="1" spcCol="38100" rtlCol="0" anchor="ctr">
                    <a:spAutoFit/>
                  </a:bodyPr>
                  <a:lstStyle/>
                  <a:p>
                    <a:pPr marL="0" marR="0" indent="0" algn="ctr" defTabSz="8255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endParaRPr>
                  </a:p>
                </p:txBody>
              </p:sp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F13AD9C6-63E1-A28D-721B-B74E162698F5}"/>
                      </a:ext>
                    </a:extLst>
                  </p:cNvPr>
                  <p:cNvSpPr txBox="1"/>
                  <p:nvPr/>
                </p:nvSpPr>
                <p:spPr>
                  <a:xfrm>
                    <a:off x="2878770" y="3406566"/>
                    <a:ext cx="1990442" cy="215058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ctr" defTabSz="2438338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TDX module</a:t>
                    </a:r>
                    <a:endParaRPr kumimoji="0" lang="zh-CN" altLang="en-US" sz="12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FillTx/>
                      <a:latin typeface="+mn-lt"/>
                      <a:ea typeface="+mn-ea"/>
                      <a:cs typeface="+mn-cs"/>
                      <a:sym typeface="Helvetica Neue"/>
                    </a:endParaRPr>
                  </a:p>
                </p:txBody>
              </p:sp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DE176508-D224-0B40-090A-4FF317C4D130}"/>
                      </a:ext>
                    </a:extLst>
                  </p:cNvPr>
                  <p:cNvSpPr txBox="1"/>
                  <p:nvPr/>
                </p:nvSpPr>
                <p:spPr>
                  <a:xfrm>
                    <a:off x="2411855" y="2708573"/>
                    <a:ext cx="956818" cy="215058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ctr" defTabSz="2438338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KVM</a:t>
                    </a:r>
                    <a:endParaRPr kumimoji="0" lang="zh-CN" altLang="en-US" sz="12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FillTx/>
                      <a:latin typeface="+mn-lt"/>
                      <a:ea typeface="+mn-ea"/>
                      <a:cs typeface="+mn-cs"/>
                      <a:sym typeface="Helvetica Neue"/>
                    </a:endParaRPr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D0A0CEE9-1AEC-237F-D98E-AF12F1DFA1BD}"/>
                      </a:ext>
                    </a:extLst>
                  </p:cNvPr>
                  <p:cNvGrpSpPr/>
                  <p:nvPr/>
                </p:nvGrpSpPr>
                <p:grpSpPr>
                  <a:xfrm>
                    <a:off x="2101149" y="1259618"/>
                    <a:ext cx="1607175" cy="1007185"/>
                    <a:chOff x="2101149" y="1259618"/>
                    <a:chExt cx="1607175" cy="1007185"/>
                  </a:xfrm>
                </p:grpSpPr>
                <p:sp>
                  <p:nvSpPr>
                    <p:cNvPr id="92" name="Rectangle: Rounded Corners 91">
                      <a:extLst>
                        <a:ext uri="{FF2B5EF4-FFF2-40B4-BE49-F238E27FC236}">
                          <a16:creationId xmlns:a16="http://schemas.microsoft.com/office/drawing/2014/main" id="{EA69E144-3661-7F0E-0975-84D77F6EA7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149" y="1259618"/>
                      <a:ext cx="1607175" cy="100718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93" name="Rectangle: Rounded Corners 92">
                      <a:extLst>
                        <a:ext uri="{FF2B5EF4-FFF2-40B4-BE49-F238E27FC236}">
                          <a16:creationId xmlns:a16="http://schemas.microsoft.com/office/drawing/2014/main" id="{227E2854-21CC-B553-7790-438513F868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84400" y="1607949"/>
                      <a:ext cx="1433971" cy="492306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94" name="TextBox 93">
                      <a:extLst>
                        <a:ext uri="{FF2B5EF4-FFF2-40B4-BE49-F238E27FC236}">
                          <a16:creationId xmlns:a16="http://schemas.microsoft.com/office/drawing/2014/main" id="{ADAD5658-EE24-0FC9-1BAC-6E726888E05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25662" y="1761878"/>
                      <a:ext cx="1551448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Migration thread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  <p:sp>
                  <p:nvSpPr>
                    <p:cNvPr id="95" name="TextBox 94">
                      <a:extLst>
                        <a:ext uri="{FF2B5EF4-FFF2-40B4-BE49-F238E27FC236}">
                          <a16:creationId xmlns:a16="http://schemas.microsoft.com/office/drawing/2014/main" id="{62F24535-2B25-7C64-5479-FD89D111306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01149" y="1285123"/>
                      <a:ext cx="1607175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QEMU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</p:grpSp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5B23ACB0-CF0F-6042-4D23-ED2718EC1063}"/>
                      </a:ext>
                    </a:extLst>
                  </p:cNvPr>
                  <p:cNvGrpSpPr/>
                  <p:nvPr/>
                </p:nvGrpSpPr>
                <p:grpSpPr>
                  <a:xfrm>
                    <a:off x="3881797" y="1259619"/>
                    <a:ext cx="1607175" cy="1007185"/>
                    <a:chOff x="3881797" y="1259619"/>
                    <a:chExt cx="1607175" cy="1007185"/>
                  </a:xfrm>
                </p:grpSpPr>
                <p:sp>
                  <p:nvSpPr>
                    <p:cNvPr id="88" name="Rectangle: Rounded Corners 87">
                      <a:extLst>
                        <a:ext uri="{FF2B5EF4-FFF2-40B4-BE49-F238E27FC236}">
                          <a16:creationId xmlns:a16="http://schemas.microsoft.com/office/drawing/2014/main" id="{AAD16C63-3E36-4FA5-5CC8-BA5681686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81797" y="1259619"/>
                      <a:ext cx="1607175" cy="100718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89" name="Rectangle: Rounded Corners 88">
                      <a:extLst>
                        <a:ext uri="{FF2B5EF4-FFF2-40B4-BE49-F238E27FC236}">
                          <a16:creationId xmlns:a16="http://schemas.microsoft.com/office/drawing/2014/main" id="{EE37D4E5-2C70-D481-5F46-0966E6B1AB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36286" y="1607949"/>
                      <a:ext cx="1433971" cy="492306"/>
                    </a:xfrm>
                    <a:prstGeom prst="round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41646041-BA86-5841-F963-DE33AF1079F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06310" y="1761878"/>
                      <a:ext cx="1551448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spc="0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MigTD</a:t>
                      </a:r>
                      <a:endParaRPr kumimoji="0" lang="zh-CN" altLang="en-US" sz="1400" b="0" i="0" u="none" strike="noStrike" cap="none" spc="0" normalizeH="0" baseline="0" err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  <p:sp>
                  <p:nvSpPr>
                    <p:cNvPr id="91" name="TextBox 90">
                      <a:extLst>
                        <a:ext uri="{FF2B5EF4-FFF2-40B4-BE49-F238E27FC236}">
                          <a16:creationId xmlns:a16="http://schemas.microsoft.com/office/drawing/2014/main" id="{89E3E66A-20E6-D39B-8DBD-1BE9FAE7301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881797" y="1285123"/>
                      <a:ext cx="1607175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QEMU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</p:grpSp>
              <p:cxnSp>
                <p:nvCxnSpPr>
                  <p:cNvPr id="87" name="Straight Arrow Connector 86">
                    <a:extLst>
                      <a:ext uri="{FF2B5EF4-FFF2-40B4-BE49-F238E27FC236}">
                        <a16:creationId xmlns:a16="http://schemas.microsoft.com/office/drawing/2014/main" id="{F91A354C-BD0E-70F1-DA62-824ACBC86A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97924" y="2100256"/>
                    <a:ext cx="3462" cy="489146"/>
                  </a:xfrm>
                  <a:prstGeom prst="straightConnector1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miter lim="400000"/>
                    <a:headEnd type="none"/>
                    <a:tailEnd type="triangle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</p:cxn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658C20B4-E069-32F6-44B1-CA0B19B0DD91}"/>
                    </a:ext>
                  </a:extLst>
                </p:cNvPr>
                <p:cNvGrpSpPr/>
                <p:nvPr/>
              </p:nvGrpSpPr>
              <p:grpSpPr>
                <a:xfrm>
                  <a:off x="8295338" y="1678555"/>
                  <a:ext cx="3419037" cy="2472521"/>
                  <a:chOff x="2069935" y="1259618"/>
                  <a:chExt cx="3419037" cy="2472521"/>
                </a:xfrm>
              </p:grpSpPr>
              <p:sp>
                <p:nvSpPr>
                  <p:cNvPr id="66" name="Rectangle: Rounded Corners 65">
                    <a:extLst>
                      <a:ext uri="{FF2B5EF4-FFF2-40B4-BE49-F238E27FC236}">
                        <a16:creationId xmlns:a16="http://schemas.microsoft.com/office/drawing/2014/main" id="{E42C6C69-0996-C118-E9C1-33A14474468E}"/>
                      </a:ext>
                    </a:extLst>
                  </p:cNvPr>
                  <p:cNvSpPr/>
                  <p:nvPr/>
                </p:nvSpPr>
                <p:spPr>
                  <a:xfrm>
                    <a:off x="2069935" y="3319957"/>
                    <a:ext cx="3387823" cy="412182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25400" cap="flat">
                    <a:solidFill>
                      <a:schemeClr val="tx1"/>
                    </a:solidFill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50800" tIns="50800" rIns="50800" bIns="50800" numCol="1" spcCol="38100" rtlCol="0" anchor="ctr">
                    <a:spAutoFit/>
                  </a:bodyPr>
                  <a:lstStyle/>
                  <a:p>
                    <a:pPr marL="0" marR="0" indent="0" algn="ctr" defTabSz="8255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endParaRPr>
                  </a:p>
                </p:txBody>
              </p:sp>
              <p:sp>
                <p:nvSpPr>
                  <p:cNvPr id="67" name="Rectangle: Rounded Corners 66">
                    <a:extLst>
                      <a:ext uri="{FF2B5EF4-FFF2-40B4-BE49-F238E27FC236}">
                        <a16:creationId xmlns:a16="http://schemas.microsoft.com/office/drawing/2014/main" id="{0F546C22-F46F-F763-D68C-1C4C03368551}"/>
                      </a:ext>
                    </a:extLst>
                  </p:cNvPr>
                  <p:cNvSpPr/>
                  <p:nvPr/>
                </p:nvSpPr>
                <p:spPr>
                  <a:xfrm>
                    <a:off x="3906310" y="2603388"/>
                    <a:ext cx="1582662" cy="412182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25400" cap="flat">
                    <a:solidFill>
                      <a:schemeClr val="tx1"/>
                    </a:solidFill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50800" tIns="50800" rIns="50800" bIns="50800" numCol="1" spcCol="38100" rtlCol="0" anchor="ctr">
                    <a:spAutoFit/>
                  </a:bodyPr>
                  <a:lstStyle/>
                  <a:p>
                    <a:pPr marL="0" marR="0" indent="0" algn="ctr" defTabSz="8255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spc="0" normalizeH="0" baseline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FillTx/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endParaRPr>
                  </a:p>
                </p:txBody>
              </p:sp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83138D1F-8E6C-A2FE-F8A2-63AB17D401EE}"/>
                      </a:ext>
                    </a:extLst>
                  </p:cNvPr>
                  <p:cNvSpPr txBox="1"/>
                  <p:nvPr/>
                </p:nvSpPr>
                <p:spPr>
                  <a:xfrm>
                    <a:off x="2878770" y="3406566"/>
                    <a:ext cx="1990442" cy="28674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ctr" defTabSz="2438338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TDX</a:t>
                    </a:r>
                    <a:r>
                      <a:rPr kumimoji="0" lang="en-US" altLang="zh-CN" sz="16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 </a:t>
                    </a:r>
                    <a:r>
                      <a:rPr kumimoji="0" lang="en-US" altLang="zh-CN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module</a:t>
                    </a:r>
                    <a:endParaRPr kumimoji="0" lang="zh-CN" altLang="en-US" sz="12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FillTx/>
                      <a:latin typeface="+mn-lt"/>
                      <a:ea typeface="+mn-ea"/>
                      <a:cs typeface="+mn-cs"/>
                      <a:sym typeface="Helvetica Neue"/>
                    </a:endParaRPr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EE4D5B3E-FE7B-0E93-BDFD-665091882CD4}"/>
                      </a:ext>
                    </a:extLst>
                  </p:cNvPr>
                  <p:cNvSpPr txBox="1"/>
                  <p:nvPr/>
                </p:nvSpPr>
                <p:spPr>
                  <a:xfrm>
                    <a:off x="4492864" y="2694133"/>
                    <a:ext cx="649390" cy="221211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ctr" defTabSz="2438338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rPr>
                      <a:t>KVM</a:t>
                    </a:r>
                    <a:endParaRPr kumimoji="0" lang="zh-CN" altLang="en-US" sz="12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FillTx/>
                      <a:latin typeface="+mn-lt"/>
                      <a:ea typeface="+mn-ea"/>
                      <a:cs typeface="+mn-cs"/>
                      <a:sym typeface="Helvetica Neue"/>
                    </a:endParaRPr>
                  </a:p>
                </p:txBody>
              </p: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2D3BB8D9-CE78-7BE7-07A8-25280DF959E2}"/>
                      </a:ext>
                    </a:extLst>
                  </p:cNvPr>
                  <p:cNvGrpSpPr/>
                  <p:nvPr/>
                </p:nvGrpSpPr>
                <p:grpSpPr>
                  <a:xfrm>
                    <a:off x="2101149" y="1259618"/>
                    <a:ext cx="1607175" cy="1007185"/>
                    <a:chOff x="2101149" y="1259618"/>
                    <a:chExt cx="1607175" cy="1007185"/>
                  </a:xfrm>
                </p:grpSpPr>
                <p:sp>
                  <p:nvSpPr>
                    <p:cNvPr id="77" name="Rectangle: Rounded Corners 76">
                      <a:extLst>
                        <a:ext uri="{FF2B5EF4-FFF2-40B4-BE49-F238E27FC236}">
                          <a16:creationId xmlns:a16="http://schemas.microsoft.com/office/drawing/2014/main" id="{5B417459-4B42-B4BC-4413-369169E7EA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149" y="1259618"/>
                      <a:ext cx="1607175" cy="100718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78" name="Rectangle: Rounded Corners 77">
                      <a:extLst>
                        <a:ext uri="{FF2B5EF4-FFF2-40B4-BE49-F238E27FC236}">
                          <a16:creationId xmlns:a16="http://schemas.microsoft.com/office/drawing/2014/main" id="{C30C3F25-3A28-4634-5715-D2A9D90508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11504" y="1602798"/>
                      <a:ext cx="1433971" cy="492306"/>
                    </a:xfrm>
                    <a:prstGeom prst="roundRect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6FD61B59-B88A-4A2B-E251-6932B7246BD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25662" y="1761878"/>
                      <a:ext cx="1551448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MigTD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  <p:sp>
                  <p:nvSpPr>
                    <p:cNvPr id="80" name="TextBox 79">
                      <a:extLst>
                        <a:ext uri="{FF2B5EF4-FFF2-40B4-BE49-F238E27FC236}">
                          <a16:creationId xmlns:a16="http://schemas.microsoft.com/office/drawing/2014/main" id="{66BD8C7C-1A1E-4529-6F3A-7CE844679D3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01149" y="1285123"/>
                      <a:ext cx="1607175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QEMU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</p:grp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0D16C6BE-AB81-8FED-8D77-C49724907035}"/>
                      </a:ext>
                    </a:extLst>
                  </p:cNvPr>
                  <p:cNvGrpSpPr/>
                  <p:nvPr/>
                </p:nvGrpSpPr>
                <p:grpSpPr>
                  <a:xfrm>
                    <a:off x="3881797" y="1259619"/>
                    <a:ext cx="1607175" cy="1007183"/>
                    <a:chOff x="3881797" y="1259619"/>
                    <a:chExt cx="1607175" cy="1007183"/>
                  </a:xfrm>
                </p:grpSpPr>
                <p:sp>
                  <p:nvSpPr>
                    <p:cNvPr id="73" name="Rectangle: Rounded Corners 72">
                      <a:extLst>
                        <a:ext uri="{FF2B5EF4-FFF2-40B4-BE49-F238E27FC236}">
                          <a16:creationId xmlns:a16="http://schemas.microsoft.com/office/drawing/2014/main" id="{DE975F57-30F1-0F0A-7B73-0C715BA31D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81797" y="1259619"/>
                      <a:ext cx="1607175" cy="1007183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74" name="Rectangle: Rounded Corners 73">
                      <a:extLst>
                        <a:ext uri="{FF2B5EF4-FFF2-40B4-BE49-F238E27FC236}">
                          <a16:creationId xmlns:a16="http://schemas.microsoft.com/office/drawing/2014/main" id="{D16CE191-AEF2-E6A4-2A5D-1C27F5937A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65048" y="1607950"/>
                      <a:ext cx="1433971" cy="492306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5400" cap="flat">
                      <a:solidFill>
                        <a:schemeClr val="tx1"/>
                      </a:solidFill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50800" tIns="50800" rIns="50800" bIns="50800" numCol="1" spcCol="38100" rtlCol="0" anchor="ctr">
                      <a:spAutoFit/>
                    </a:bodyPr>
                    <a:lstStyle/>
                    <a:p>
                      <a:pPr marL="0" marR="0" indent="0" algn="ctr" defTabSz="8255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spc="0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FillTx/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endParaRPr>
                    </a:p>
                  </p:txBody>
                </p:sp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7DA0C87C-5FE4-9EE0-8AD0-74CD4C5E34A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06310" y="1761878"/>
                      <a:ext cx="1551448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Migration thread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  <p:sp>
                  <p:nvSpPr>
                    <p:cNvPr id="76" name="TextBox 75">
                      <a:extLst>
                        <a:ext uri="{FF2B5EF4-FFF2-40B4-BE49-F238E27FC236}">
                          <a16:creationId xmlns:a16="http://schemas.microsoft.com/office/drawing/2014/main" id="{1BEBCC2B-2F11-6B6C-36A9-5F8CCAFD86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881797" y="1285123"/>
                      <a:ext cx="1607175" cy="215444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ctr" defTabSz="2438338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QEMU</a:t>
                      </a:r>
                      <a:endParaRPr kumimoji="0" lang="zh-CN" alt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"/>
                      </a:endParaRPr>
                    </a:p>
                  </p:txBody>
                </p:sp>
              </p:grpSp>
              <p:cxnSp>
                <p:nvCxnSpPr>
                  <p:cNvPr id="72" name="Straight Arrow Connector 71">
                    <a:extLst>
                      <a:ext uri="{FF2B5EF4-FFF2-40B4-BE49-F238E27FC236}">
                        <a16:creationId xmlns:a16="http://schemas.microsoft.com/office/drawing/2014/main" id="{3407706E-89DD-22C2-3767-6ACEC38C27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77811" y="2088731"/>
                    <a:ext cx="0" cy="501835"/>
                  </a:xfrm>
                  <a:prstGeom prst="straightConnector1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miter lim="400000"/>
                    <a:headEnd type="none"/>
                    <a:tailEnd type="triangle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</p:cxnSp>
            </p:grpSp>
            <p:cxnSp>
              <p:nvCxnSpPr>
                <p:cNvPr id="52" name="Straight Arrow Connector 51">
                  <a:extLst>
                    <a:ext uri="{FF2B5EF4-FFF2-40B4-BE49-F238E27FC236}">
                      <a16:creationId xmlns:a16="http://schemas.microsoft.com/office/drawing/2014/main" id="{57A9F533-D140-93F3-ED91-C86467CA96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88259" y="2294965"/>
                  <a:ext cx="948649" cy="8690"/>
                </a:xfrm>
                <a:prstGeom prst="straightConnector1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/>
                  <a:tailEnd type="triangle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E5999D7-4C21-A973-1972-7B24A8C649C8}"/>
                    </a:ext>
                  </a:extLst>
                </p:cNvPr>
                <p:cNvSpPr txBox="1"/>
                <p:nvPr/>
              </p:nvSpPr>
              <p:spPr>
                <a:xfrm>
                  <a:off x="7553261" y="2056840"/>
                  <a:ext cx="827003" cy="21505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0" tIns="0" rIns="0" bIns="0" numCol="1" spcCol="38100" rtlCol="0" anchor="t" anchorCtr="0">
                  <a:spAutoFit/>
                </a:bodyPr>
                <a:lstStyle/>
                <a:p>
                  <a:pPr marL="0" marR="0" indent="0" algn="ctr" defTabSz="2438338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200" dirty="0">
                      <a:solidFill>
                        <a:schemeClr val="tx1"/>
                      </a:solidFill>
                    </a:rPr>
                    <a:t>Network</a:t>
                  </a:r>
                  <a:endParaRPr kumimoji="0" lang="zh-CN" alt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Neue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B76447E7-4381-8E11-9746-CBCC9E3FA023}"/>
                    </a:ext>
                  </a:extLst>
                </p:cNvPr>
                <p:cNvSpPr txBox="1"/>
                <p:nvPr/>
              </p:nvSpPr>
              <p:spPr>
                <a:xfrm>
                  <a:off x="5190252" y="992069"/>
                  <a:ext cx="1457795" cy="215444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0" tIns="0" rIns="0" bIns="0" numCol="1" spcCol="38100" rtlCol="0" anchor="t" anchorCtr="0">
                  <a:spAutoFit/>
                </a:bodyPr>
                <a:lstStyle/>
                <a:p>
                  <a:pPr marL="0" marR="0" indent="0" algn="ctr" defTabSz="2438338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dirty="0">
                      <a:solidFill>
                        <a:schemeClr val="tx1"/>
                      </a:solidFill>
                    </a:rPr>
                    <a:t>Source</a:t>
                  </a:r>
                  <a:endParaRPr kumimoji="0" lang="zh-CN" altLang="en-US" sz="14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Helvetica Neue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34EDA43-7426-4EA7-736B-9C6E1C2D2A66}"/>
                    </a:ext>
                  </a:extLst>
                </p:cNvPr>
                <p:cNvSpPr txBox="1"/>
                <p:nvPr/>
              </p:nvSpPr>
              <p:spPr>
                <a:xfrm>
                  <a:off x="9862798" y="1265724"/>
                  <a:ext cx="341819" cy="28623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:r>
                    <a:rPr lang="zh-CN" altLang="en-US" sz="1400">
                      <a:solidFill>
                        <a:schemeClr val="tx2"/>
                      </a:solidFill>
                    </a:rPr>
                    <a:t>①</a:t>
                  </a:r>
                  <a:endParaRPr lang="en-US" sz="1400"/>
                </a:p>
              </p:txBody>
            </p:sp>
            <p:sp>
              <p:nvSpPr>
                <p:cNvPr id="56" name="Arc 55">
                  <a:extLst>
                    <a:ext uri="{FF2B5EF4-FFF2-40B4-BE49-F238E27FC236}">
                      <a16:creationId xmlns:a16="http://schemas.microsoft.com/office/drawing/2014/main" id="{53522D7E-F6F3-29B1-F9E3-D97E88F39D85}"/>
                    </a:ext>
                  </a:extLst>
                </p:cNvPr>
                <p:cNvSpPr/>
                <p:nvPr/>
              </p:nvSpPr>
              <p:spPr>
                <a:xfrm rot="19997487">
                  <a:off x="9225774" y="1601992"/>
                  <a:ext cx="1236647" cy="664961"/>
                </a:xfrm>
                <a:prstGeom prst="arc">
                  <a:avLst/>
                </a:prstGeom>
                <a:noFill/>
                <a:ln w="25400" cap="flat">
                  <a:solidFill>
                    <a:schemeClr val="tx2"/>
                  </a:solidFill>
                  <a:prstDash val="dash"/>
                  <a:miter lim="400000"/>
                  <a:headEnd type="triangle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91439" tIns="45719" rIns="91439" bIns="45719" numCol="1" spcCol="38100" rtlCol="0" anchor="t">
                  <a:noAutofit/>
                </a:bodyPr>
                <a:lstStyle/>
                <a:p>
                  <a: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</a:endParaRPr>
                </a:p>
              </p:txBody>
            </p:sp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266FFF4B-6D90-843C-E3CB-42140E5B4924}"/>
                    </a:ext>
                  </a:extLst>
                </p:cNvPr>
                <p:cNvSpPr/>
                <p:nvPr/>
              </p:nvSpPr>
              <p:spPr>
                <a:xfrm rot="19997487">
                  <a:off x="5148641" y="1623396"/>
                  <a:ext cx="1236647" cy="664961"/>
                </a:xfrm>
                <a:prstGeom prst="arc">
                  <a:avLst/>
                </a:prstGeom>
                <a:noFill/>
                <a:ln w="25400" cap="flat">
                  <a:solidFill>
                    <a:schemeClr val="tx2"/>
                  </a:solidFill>
                  <a:prstDash val="dash"/>
                  <a:miter lim="400000"/>
                  <a:headEnd type="none"/>
                  <a:tailEnd type="triangle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91439" tIns="45719" rIns="91439" bIns="45719" numCol="1" spcCol="38100" rtlCol="0" anchor="t">
                  <a:noAutofit/>
                </a:bodyPr>
                <a:lstStyle/>
                <a:p>
                  <a:pPr marL="0" marR="0" indent="0" algn="l" defTabSz="9144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</a:endParaRPr>
                </a:p>
              </p:txBody>
            </p:sp>
            <p:cxnSp>
              <p:nvCxnSpPr>
                <p:cNvPr id="58" name="Straight Arrow Connector 57">
                  <a:extLst>
                    <a:ext uri="{FF2B5EF4-FFF2-40B4-BE49-F238E27FC236}">
                      <a16:creationId xmlns:a16="http://schemas.microsoft.com/office/drawing/2014/main" id="{1D411B75-C93D-DD9E-8A75-26DF7E887D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82307" y="2514042"/>
                  <a:ext cx="0" cy="1181658"/>
                </a:xfrm>
                <a:prstGeom prst="straightConnector1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/>
                  <a:tailEnd type="none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59" name="Straight Arrow Connector 58">
                  <a:extLst>
                    <a:ext uri="{FF2B5EF4-FFF2-40B4-BE49-F238E27FC236}">
                      <a16:creationId xmlns:a16="http://schemas.microsoft.com/office/drawing/2014/main" id="{C928975C-2DCA-2DA3-89AE-357581BEDE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802778" y="2495299"/>
                  <a:ext cx="0" cy="1200401"/>
                </a:xfrm>
                <a:prstGeom prst="straightConnector1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/>
                  <a:tailEnd type="none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E9622235-9F73-E2D8-D1F6-BD9432F811F7}"/>
                    </a:ext>
                  </a:extLst>
                </p:cNvPr>
                <p:cNvSpPr txBox="1"/>
                <p:nvPr/>
              </p:nvSpPr>
              <p:spPr>
                <a:xfrm>
                  <a:off x="5751832" y="1283297"/>
                  <a:ext cx="341819" cy="28623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:r>
                    <a:rPr lang="zh-CN" altLang="en-US" sz="1400" dirty="0">
                      <a:solidFill>
                        <a:schemeClr val="tx2"/>
                      </a:solidFill>
                    </a:rPr>
                    <a:t>①</a:t>
                  </a:r>
                  <a:endParaRPr lang="en-US" sz="1400" dirty="0"/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94FF7225-DC3A-552A-1131-07DB1E446324}"/>
                    </a:ext>
                  </a:extLst>
                </p:cNvPr>
                <p:cNvSpPr txBox="1"/>
                <p:nvPr/>
              </p:nvSpPr>
              <p:spPr>
                <a:xfrm>
                  <a:off x="4584395" y="2684297"/>
                  <a:ext cx="341819" cy="28700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:r>
                    <a:rPr lang="zh-CN" altLang="en-US" sz="1400">
                      <a:solidFill>
                        <a:schemeClr val="tx2"/>
                      </a:solidFill>
                    </a:rPr>
                    <a:t>②</a:t>
                  </a:r>
                  <a:endParaRPr lang="en-US" sz="1400"/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EC2DA968-E21C-D778-B0FC-2C1FD63CE762}"/>
                    </a:ext>
                  </a:extLst>
                </p:cNvPr>
                <p:cNvSpPr txBox="1"/>
                <p:nvPr/>
              </p:nvSpPr>
              <p:spPr>
                <a:xfrm>
                  <a:off x="11006675" y="2684297"/>
                  <a:ext cx="341819" cy="28700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:r>
                    <a:rPr lang="zh-CN" altLang="en-US" sz="1400">
                      <a:solidFill>
                        <a:schemeClr val="tx2"/>
                      </a:solidFill>
                    </a:rPr>
                    <a:t>②</a:t>
                  </a:r>
                  <a:endParaRPr lang="en-US" sz="1400"/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1F32AA7E-F6A2-0732-02AE-9D40931EF0DA}"/>
                    </a:ext>
                  </a:extLst>
                </p:cNvPr>
                <p:cNvSpPr txBox="1"/>
                <p:nvPr/>
              </p:nvSpPr>
              <p:spPr>
                <a:xfrm>
                  <a:off x="5878496" y="2763766"/>
                  <a:ext cx="741795" cy="334236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2"/>
                      </a:solidFill>
                    </a:rPr>
                    <a:t>GHCI</a:t>
                  </a:r>
                  <a:endParaRPr lang="en-US" sz="1400" dirty="0"/>
                </a:p>
              </p:txBody>
            </p:sp>
            <p:cxnSp>
              <p:nvCxnSpPr>
                <p:cNvPr id="64" name="Connector: Elbow 63">
                  <a:extLst>
                    <a:ext uri="{FF2B5EF4-FFF2-40B4-BE49-F238E27FC236}">
                      <a16:creationId xmlns:a16="http://schemas.microsoft.com/office/drawing/2014/main" id="{747AEC1F-5EB8-2DF8-FF30-2A5502A05E94}"/>
                    </a:ext>
                  </a:extLst>
                </p:cNvPr>
                <p:cNvCxnSpPr>
                  <a:cxnSpLocks/>
                  <a:stCxn id="82" idx="3"/>
                </p:cNvCxnSpPr>
                <p:nvPr/>
              </p:nvCxnSpPr>
              <p:spPr>
                <a:xfrm flipV="1">
                  <a:off x="5936677" y="2507669"/>
                  <a:ext cx="550804" cy="720747"/>
                </a:xfrm>
                <a:prstGeom prst="bentConnector2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 w="med" len="med"/>
                  <a:tailEnd type="triangle" w="med" len="med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65" name="Connector: Elbow 64">
                  <a:extLst>
                    <a:ext uri="{FF2B5EF4-FFF2-40B4-BE49-F238E27FC236}">
                      <a16:creationId xmlns:a16="http://schemas.microsoft.com/office/drawing/2014/main" id="{63F9C61B-D388-F6E7-E85A-816CB1308EE3}"/>
                    </a:ext>
                  </a:extLst>
                </p:cNvPr>
                <p:cNvCxnSpPr>
                  <a:cxnSpLocks/>
                  <a:stCxn id="67" idx="1"/>
                </p:cNvCxnSpPr>
                <p:nvPr/>
              </p:nvCxnSpPr>
              <p:spPr>
                <a:xfrm rot="10800000">
                  <a:off x="9446895" y="2511154"/>
                  <a:ext cx="684818" cy="717263"/>
                </a:xfrm>
                <a:prstGeom prst="bentConnector2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 w="med" len="med"/>
                  <a:tailEnd type="triangle" w="med" len="med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</p:grp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D7216CE-8C99-DC80-1C85-E0C2245306F6}"/>
                  </a:ext>
                </a:extLst>
              </p:cNvPr>
              <p:cNvSpPr txBox="1"/>
              <p:nvPr/>
            </p:nvSpPr>
            <p:spPr>
              <a:xfrm>
                <a:off x="7094777" y="2216608"/>
                <a:ext cx="841446" cy="287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2"/>
                    </a:solidFill>
                  </a:rPr>
                  <a:t>TDCALL</a:t>
                </a:r>
                <a:endParaRPr lang="en-US" sz="1400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72B3675-8790-0BBB-DDB6-C308D9CA821E}"/>
                  </a:ext>
                </a:extLst>
              </p:cNvPr>
              <p:cNvSpPr txBox="1"/>
              <p:nvPr/>
            </p:nvSpPr>
            <p:spPr>
              <a:xfrm>
                <a:off x="7943293" y="2214537"/>
                <a:ext cx="841446" cy="287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chemeClr val="tx2"/>
                    </a:solidFill>
                  </a:rPr>
                  <a:t>TDCALL</a:t>
                </a:r>
                <a:endParaRPr lang="en-US" sz="1400" dirty="0"/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115DC43-BF1D-106D-35EA-3988EA8BFAFE}"/>
                </a:ext>
              </a:extLst>
            </p:cNvPr>
            <p:cNvSpPr txBox="1"/>
            <p:nvPr/>
          </p:nvSpPr>
          <p:spPr>
            <a:xfrm>
              <a:off x="9200974" y="2211542"/>
              <a:ext cx="662077" cy="287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GHCI</a:t>
              </a:r>
              <a:endParaRPr lang="en-US" sz="1400" dirty="0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D9DB9A8-156D-B3C3-45CB-9F0A437FB57B}"/>
              </a:ext>
            </a:extLst>
          </p:cNvPr>
          <p:cNvCxnSpPr>
            <a:cxnSpLocks/>
          </p:cNvCxnSpPr>
          <p:nvPr/>
        </p:nvCxnSpPr>
        <p:spPr>
          <a:xfrm flipH="1">
            <a:off x="5299973" y="5877147"/>
            <a:ext cx="1533708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dash"/>
            <a:miter lim="400000"/>
            <a:headEnd type="non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5E742864-DB60-0B1C-5FA4-64DA6A160DC1}"/>
              </a:ext>
            </a:extLst>
          </p:cNvPr>
          <p:cNvCxnSpPr>
            <a:cxnSpLocks/>
          </p:cNvCxnSpPr>
          <p:nvPr/>
        </p:nvCxnSpPr>
        <p:spPr>
          <a:xfrm flipH="1">
            <a:off x="9271871" y="5877147"/>
            <a:ext cx="1480124" cy="899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dash"/>
            <a:miter lim="400000"/>
            <a:headEnd type="non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0133F010-044E-AC4B-7CF4-0710560473B5}"/>
              </a:ext>
            </a:extLst>
          </p:cNvPr>
          <p:cNvSpPr txBox="1"/>
          <p:nvPr/>
        </p:nvSpPr>
        <p:spPr>
          <a:xfrm>
            <a:off x="-231467" y="1351309"/>
            <a:ext cx="3371486" cy="4260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altLang="zh-CN" kern="1200" dirty="0">
                <a:solidFill>
                  <a:schemeClr val="tx2"/>
                </a:solidFill>
                <a:latin typeface="Intel Clear"/>
                <a:cs typeface="Intel Clear"/>
              </a:rPr>
              <a:t>O</a:t>
            </a:r>
            <a:r>
              <a:rPr lang="en-US" altLang="zh-CN" sz="2400" kern="1200" dirty="0">
                <a:solidFill>
                  <a:schemeClr val="tx2"/>
                </a:solidFill>
                <a:latin typeface="Intel Clear"/>
                <a:cs typeface="Intel Clear"/>
              </a:rPr>
              <a:t>ut-of-band: TDX</a:t>
            </a:r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66FD5DF-59C5-4A6C-3CE9-A49828FE6C5A}"/>
              </a:ext>
            </a:extLst>
          </p:cNvPr>
          <p:cNvSpPr txBox="1"/>
          <p:nvPr/>
        </p:nvSpPr>
        <p:spPr>
          <a:xfrm>
            <a:off x="196042" y="1846472"/>
            <a:ext cx="4143153" cy="12824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>
                <a:solidFill>
                  <a:schemeClr val="tx2"/>
                </a:solidFill>
              </a:rPr>
              <a:t>A </a:t>
            </a:r>
            <a:r>
              <a:rPr lang="en-US" sz="1400" dirty="0" err="1">
                <a:solidFill>
                  <a:schemeClr val="tx2"/>
                </a:solidFill>
              </a:rPr>
              <a:t>MigTD</a:t>
            </a:r>
            <a:r>
              <a:rPr lang="en-US" sz="1400" dirty="0">
                <a:solidFill>
                  <a:schemeClr val="tx2"/>
                </a:solidFill>
              </a:rPr>
              <a:t> guest is launched on demand</a:t>
            </a: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 err="1">
                <a:solidFill>
                  <a:schemeClr val="tx2"/>
                </a:solidFill>
              </a:rPr>
              <a:t>MigTD</a:t>
            </a:r>
            <a:r>
              <a:rPr lang="en-US" sz="1400" dirty="0">
                <a:solidFill>
                  <a:schemeClr val="tx2"/>
                </a:solidFill>
              </a:rPr>
              <a:t> is requested to start the preparation </a:t>
            </a: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 err="1">
                <a:solidFill>
                  <a:schemeClr val="tx2"/>
                </a:solidFill>
              </a:rPr>
              <a:t>MigTD’s</a:t>
            </a:r>
            <a:r>
              <a:rPr lang="en-US" sz="1400" dirty="0">
                <a:solidFill>
                  <a:schemeClr val="tx2"/>
                </a:solidFill>
              </a:rPr>
              <a:t> attest each other and negotiate the transport key with all the detail hidden inside</a:t>
            </a: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CD5E795-4C1B-F494-6799-A7BA8DE84579}"/>
              </a:ext>
            </a:extLst>
          </p:cNvPr>
          <p:cNvSpPr txBox="1"/>
          <p:nvPr/>
        </p:nvSpPr>
        <p:spPr>
          <a:xfrm>
            <a:off x="-95598" y="3875259"/>
            <a:ext cx="3371486" cy="4260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altLang="zh-CN" sz="2400" kern="1200" dirty="0">
                <a:solidFill>
                  <a:schemeClr val="tx2"/>
                </a:solidFill>
                <a:latin typeface="Intel Clear"/>
                <a:cs typeface="Intel Clear"/>
              </a:rPr>
              <a:t>In-band: SVSM/SNP</a:t>
            </a:r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0E0F587-8AD1-FEC1-CF5E-6A72AB041029}"/>
              </a:ext>
            </a:extLst>
          </p:cNvPr>
          <p:cNvSpPr txBox="1"/>
          <p:nvPr/>
        </p:nvSpPr>
        <p:spPr>
          <a:xfrm>
            <a:off x="197273" y="4402306"/>
            <a:ext cx="4325201" cy="1815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>
                <a:solidFill>
                  <a:schemeClr val="tx2"/>
                </a:solidFill>
              </a:rPr>
              <a:t>Desc generates/sends attestation report to </a:t>
            </a:r>
            <a:r>
              <a:rPr lang="en-US" sz="1400" dirty="0" err="1">
                <a:solidFill>
                  <a:schemeClr val="tx2"/>
                </a:solidFill>
              </a:rPr>
              <a:t>src</a:t>
            </a:r>
            <a:endParaRPr lang="en-US" sz="1400" dirty="0">
              <a:solidFill>
                <a:schemeClr val="tx2"/>
              </a:solidFill>
            </a:endParaRP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 err="1">
                <a:solidFill>
                  <a:schemeClr val="tx2"/>
                </a:solidFill>
              </a:rPr>
              <a:t>Src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Qemu</a:t>
            </a:r>
            <a:r>
              <a:rPr lang="en-US" sz="1400" dirty="0">
                <a:solidFill>
                  <a:schemeClr val="tx2"/>
                </a:solidFill>
              </a:rPr>
              <a:t> passes the report to SVSM to validate</a:t>
            </a: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 err="1">
                <a:solidFill>
                  <a:schemeClr val="tx2"/>
                </a:solidFill>
              </a:rPr>
              <a:t>Src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Qemu</a:t>
            </a:r>
            <a:r>
              <a:rPr lang="en-US" sz="1400" dirty="0">
                <a:solidFill>
                  <a:schemeClr val="tx2"/>
                </a:solidFill>
              </a:rPr>
              <a:t> requests SVSM to generate the transport key and send it to </a:t>
            </a:r>
            <a:r>
              <a:rPr lang="en-US" sz="1400" dirty="0" err="1">
                <a:solidFill>
                  <a:schemeClr val="tx2"/>
                </a:solidFill>
              </a:rPr>
              <a:t>dest</a:t>
            </a:r>
            <a:endParaRPr lang="en-US" sz="1400" dirty="0">
              <a:solidFill>
                <a:schemeClr val="tx2"/>
              </a:solidFill>
            </a:endParaRP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1400" dirty="0">
                <a:solidFill>
                  <a:schemeClr val="tx2"/>
                </a:solidFill>
              </a:rPr>
              <a:t>Desc </a:t>
            </a:r>
            <a:r>
              <a:rPr lang="en-US" sz="1400" dirty="0" err="1">
                <a:solidFill>
                  <a:schemeClr val="tx2"/>
                </a:solidFill>
              </a:rPr>
              <a:t>Qemu</a:t>
            </a:r>
            <a:r>
              <a:rPr lang="en-US" sz="1400" dirty="0">
                <a:solidFill>
                  <a:schemeClr val="tx2"/>
                </a:solidFill>
              </a:rPr>
              <a:t> sets the transport key to SVSM</a:t>
            </a:r>
          </a:p>
          <a:p>
            <a:pPr marL="342900" lvl="1" indent="-342900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endParaRPr lang="en-US" sz="1400" dirty="0">
              <a:solidFill>
                <a:schemeClr val="tx2"/>
              </a:solidFill>
            </a:endParaRPr>
          </a:p>
          <a:p>
            <a:pPr lvl="1" defTabSz="24383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hlinkClick r:id="rId2"/>
              </a:rPr>
              <a:t>https://lpc.events/event/17/contributions/1532/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1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F44F-5638-4D0E-132C-5674CEE72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A0F23-D86C-87DD-6D19-7C3364F55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31" y="254979"/>
            <a:ext cx="11010816" cy="619858"/>
          </a:xfrm>
        </p:spPr>
        <p:txBody>
          <a:bodyPr/>
          <a:lstStyle/>
          <a:p>
            <a:pPr defTabSz="609585" rtl="0">
              <a:lnSpc>
                <a:spcPct val="100000"/>
              </a:lnSpc>
              <a:spcBef>
                <a:spcPct val="0"/>
              </a:spcBef>
            </a:pP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Options for Prepare </a:t>
            </a:r>
            <a:r>
              <a:rPr lang="en-US" sz="3200" kern="1200" dirty="0" err="1">
                <a:solidFill>
                  <a:schemeClr val="tx2"/>
                </a:solidFill>
                <a:latin typeface="Intel Clear"/>
                <a:cs typeface="Intel Clear"/>
              </a:rPr>
              <a:t>uAPI</a:t>
            </a:r>
            <a:endParaRPr lang="en-US" sz="3200" kern="1200" dirty="0">
              <a:solidFill>
                <a:schemeClr val="tx2"/>
              </a:solidFill>
              <a:latin typeface="Intel Clear"/>
              <a:cs typeface="Intel Clea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2C14-FC38-6039-A31F-D70F8C31BB2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37994" y="1143000"/>
            <a:ext cx="11010815" cy="4933951"/>
          </a:xfrm>
        </p:spPr>
        <p:txBody>
          <a:bodyPr>
            <a:normAutofit/>
          </a:bodyPr>
          <a:lstStyle/>
          <a:p>
            <a:pPr marL="285750" lvl="1" indent="-285750" defTabSz="2438338" rtl="0" hangingPunc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Option1 – vendor specific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uAPIs</a:t>
            </a:r>
            <a:endParaRPr lang="en-US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TDX specific vs. SNP specific</a:t>
            </a:r>
          </a:p>
          <a:p>
            <a:pPr lvl="2"/>
            <a:endParaRPr lang="en-US" dirty="0"/>
          </a:p>
          <a:p>
            <a:pPr marL="285750" lvl="1" indent="-285750" defTabSz="2438338" rtl="0" hangingPunct="0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Option2 – common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uAPIs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for OOB and IB respectively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Concept of OOB/IB is generic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Are TDX/SNP representative enough to define the generic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now? Probably better wait to generalize until a 2nd user of OOB or IB comes…</a:t>
            </a:r>
          </a:p>
        </p:txBody>
      </p:sp>
    </p:spTree>
    <p:extLst>
      <p:ext uri="{BB962C8B-B14F-4D97-AF65-F5344CB8AC3E}">
        <p14:creationId xmlns:p14="http://schemas.microsoft.com/office/powerpoint/2010/main" val="219399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A43B3-811A-6206-6340-4AF17B25A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C9D1-80E9-8E79-D027-135F54D6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90" y="83527"/>
            <a:ext cx="11010816" cy="952499"/>
          </a:xfrm>
        </p:spPr>
        <p:txBody>
          <a:bodyPr/>
          <a:lstStyle/>
          <a:p>
            <a:pPr defTabSz="609585" rtl="0">
              <a:lnSpc>
                <a:spcPct val="100000"/>
              </a:lnSpc>
              <a:spcBef>
                <a:spcPct val="0"/>
              </a:spcBef>
            </a:pP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Sample </a:t>
            </a:r>
            <a:r>
              <a:rPr lang="en-US" sz="3200" kern="1200" dirty="0" err="1">
                <a:solidFill>
                  <a:schemeClr val="tx2"/>
                </a:solidFill>
                <a:latin typeface="Intel Clear"/>
                <a:cs typeface="Intel Clear"/>
              </a:rPr>
              <a:t>uAPIs</a:t>
            </a:r>
            <a:r>
              <a:rPr lang="en-US" sz="3200" kern="1200" dirty="0">
                <a:solidFill>
                  <a:schemeClr val="tx2"/>
                </a:solidFill>
                <a:latin typeface="Intel Clear"/>
                <a:cs typeface="Intel Clear"/>
              </a:rPr>
              <a:t> (option1)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C0C78-8308-FEEF-F406-B2B6394674F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194032" y="707048"/>
            <a:ext cx="11548096" cy="5693752"/>
          </a:xfrm>
        </p:spPr>
        <p:txBody>
          <a:bodyPr>
            <a:normAutofit fontScale="77500" lnSpcReduction="20000"/>
          </a:bodyPr>
          <a:lstStyle/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KVM_CAP_CGM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Version check of “Confidential Guest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Migratoin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”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</a:t>
            </a:r>
            <a:endParaRPr lang="en-US" sz="15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Return to VMM the size of buffer required for the state data GET/SET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uAPIs</a:t>
            </a:r>
            <a:endParaRPr lang="en-US" sz="15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KVM_CGM_TDX_PREPARE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TDX specific preparation/authentication (e.g. ‘process id’ or ‘VM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fd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’ of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MigTD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to bind)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KVM_CGM_SNP_xxx_cmds</a:t>
            </a:r>
            <a:endParaRPr lang="en-US" sz="19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SNP specific preparation/authentication (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tbd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KVM_CGM_START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Kickoff a migration session and migrate a piece of kickoff data (e.g. immutable states in TDX)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KVM_CGM_{GET/SET}_MEMORY_STATE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Get/set a private memory blob from/to the secure firmware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KVM_CGM_{GET/SET}_EPOCH_TOKEN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Epoch token marks a pre-copy iteration to prevent replay attack. </a:t>
            </a:r>
            <a:r>
              <a:rPr lang="en-US" sz="15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What about SNP?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KVM_CGM_{GET/SET}_VCPU_STATE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Get/set a private vCPU state blob from/to the secure firmware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Open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: For extra vendor-specific data (e.g. TD-scope state or SVSM state), package them into a vCPU state blob or use a separate </a:t>
            </a:r>
            <a:r>
              <a:rPr lang="en-US" sz="15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uAPI</a:t>
            </a: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pPr marL="285750" lvl="1" indent="-285750" defTabSz="2438338" rtl="0" hangingPunct="0">
              <a:lnSpc>
                <a:spcPct val="120000"/>
              </a:lnSpc>
            </a:pPr>
            <a:r>
              <a:rPr lang="en-US" sz="19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KVM_CGM_END</a:t>
            </a:r>
          </a:p>
          <a:p>
            <a:pPr lvl="2">
              <a:lnSpc>
                <a:spcPct val="110000"/>
              </a:lnSpc>
              <a:spcBef>
                <a:spcPts val="800"/>
              </a:spcBef>
            </a:pPr>
            <a:r>
              <a:rPr lang="en-US" sz="15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Terminate a migration session with vendor-specific housekeeping</a:t>
            </a:r>
          </a:p>
        </p:txBody>
      </p:sp>
    </p:spTree>
    <p:extLst>
      <p:ext uri="{BB962C8B-B14F-4D97-AF65-F5344CB8AC3E}">
        <p14:creationId xmlns:p14="http://schemas.microsoft.com/office/powerpoint/2010/main" val="104777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Intel_Internal_PPT_Template_White_Intel_Internal _PPT_Template_Final" id="{C3456016-2AA3-D34E-86BF-A1D609CAAC0C}" vid="{9A918FA0-80F6-F84A-9634-3248CA2F271A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5967B1E29274CA6A143F9D247F5D2" ma:contentTypeVersion="6" ma:contentTypeDescription="Create a new document." ma:contentTypeScope="" ma:versionID="8c7ada0d2541b3c76c8f207e1093c101">
  <xsd:schema xmlns:xsd="http://www.w3.org/2001/XMLSchema" xmlns:xs="http://www.w3.org/2001/XMLSchema" xmlns:p="http://schemas.microsoft.com/office/2006/metadata/properties" xmlns:ns2="9d0ad4f0-f6c6-4618-80e3-c8c887f74e95" targetNamespace="http://schemas.microsoft.com/office/2006/metadata/properties" ma:root="true" ma:fieldsID="7462750b7d2688179e63734641db1365" ns2:_="">
    <xsd:import namespace="9d0ad4f0-f6c6-4618-80e3-c8c887f74e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ad4f0-f6c6-4618-80e3-c8c887f74e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09E8C2-9E03-449C-94DE-6044144176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ad4f0-f6c6-4618-80e3-c8c887f74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1C66F3-FBD8-4B0F-98D9-445FE3649D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4B8A99-8161-4D52-8DFD-478F5C1B3170}">
  <ds:schemaRefs>
    <ds:schemaRef ds:uri="http://purl.org/dc/terms/"/>
    <ds:schemaRef ds:uri="http://purl.org/dc/dcmitype/"/>
    <ds:schemaRef ds:uri="http://schemas.microsoft.com/office/2006/documentManagement/types"/>
    <ds:schemaRef ds:uri="9d0ad4f0-f6c6-4618-80e3-c8c887f74e95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Standard PowerPoint template</Template>
  <TotalTime>64957</TotalTime>
  <Words>551</Words>
  <Application>Microsoft Office PowerPoint</Application>
  <PresentationFormat>Widescreen</PresentationFormat>
  <Paragraphs>96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Helvetica Neue</vt:lpstr>
      <vt:lpstr>Helvetica Neue Medium</vt:lpstr>
      <vt:lpstr>Arial</vt:lpstr>
      <vt:lpstr>Calibri</vt:lpstr>
      <vt:lpstr>Helvetica</vt:lpstr>
      <vt:lpstr>Intel Clear</vt:lpstr>
      <vt:lpstr>Intel Clear Light</vt:lpstr>
      <vt:lpstr>Wingdings</vt:lpstr>
      <vt:lpstr>21_BasicWhite</vt:lpstr>
      <vt:lpstr>PowerPoint Presentation</vt:lpstr>
      <vt:lpstr>General uAPI Operations</vt:lpstr>
      <vt:lpstr>Preparation: Out-of-Band vs. In-Band</vt:lpstr>
      <vt:lpstr>Options for Prepare uAPI</vt:lpstr>
      <vt:lpstr>Sample uAPIs (option1)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TDX Live Migration</dc:title>
  <dc:creator>Wang, Wei W</dc:creator>
  <cp:keywords>CTPClassification=CTP_NT</cp:keywords>
  <cp:lastModifiedBy>Wang, Wei W</cp:lastModifiedBy>
  <cp:revision>2</cp:revision>
  <dcterms:created xsi:type="dcterms:W3CDTF">2021-08-30T02:08:05Z</dcterms:created>
  <dcterms:modified xsi:type="dcterms:W3CDTF">2024-04-01T05:57:56Z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77294acb-f791-4422-865e-0b7527e37b89</vt:lpwstr>
  </property>
  <property fmtid="{D5CDD505-2E9C-101B-9397-08002B2CF9AE}" pid="3" name="CTP_TimeStamp">
    <vt:lpwstr>2020-08-21 21:49:33Z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0x01010079C5967B1E29274CA6A143F9D247F5D2</vt:lpwstr>
  </property>
</Properties>
</file>